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diagrams/data1.xml" ContentType="application/vnd.openxmlformats-officedocument.drawingml.diagramData+xml"/>
  <Override PartName="/ppt/diagrams/data5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6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quickStyle1.xml" ContentType="application/vnd.openxmlformats-officedocument.drawingml.diagramStyle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quickStyle3.xml" ContentType="application/vnd.openxmlformats-officedocument.drawingml.diagramStyle+xml"/>
  <Override PartName="/ppt/diagrams/layout5.xml" ContentType="application/vnd.openxmlformats-officedocument.drawingml.diagramLayout+xml"/>
  <Override PartName="/ppt/theme/theme1.xml" ContentType="application/vnd.openxmlformats-officedocument.theme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colors3.xml" ContentType="application/vnd.openxmlformats-officedocument.drawingml.diagramColors+xml"/>
  <Override PartName="/ppt/diagrams/layout3.xml" ContentType="application/vnd.openxmlformats-officedocument.drawingml.diagramLayout+xml"/>
  <Override PartName="/ppt/diagrams/layout6.xml" ContentType="application/vnd.openxmlformats-officedocument.drawingml.diagramLayout+xml"/>
  <Override PartName="/ppt/notesMasters/notesMaster1.xml" ContentType="application/vnd.openxmlformats-officedocument.presentationml.notesMaster+xml"/>
  <Override PartName="/ppt/diagrams/colors6.xml" ContentType="application/vnd.openxmlformats-officedocument.drawingml.diagramColors+xml"/>
  <Override PartName="/ppt/diagrams/quickStyle6.xml" ContentType="application/vnd.openxmlformats-officedocument.drawingml.diagramStyle+xml"/>
  <Override PartName="/ppt/diagrams/drawing6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6" r:id="rId4"/>
    <p:sldId id="287" r:id="rId5"/>
    <p:sldId id="288" r:id="rId6"/>
    <p:sldId id="289" r:id="rId7"/>
    <p:sldId id="291" r:id="rId8"/>
    <p:sldId id="290" r:id="rId9"/>
    <p:sldId id="286" r:id="rId10"/>
    <p:sldId id="284" r:id="rId11"/>
    <p:sldId id="27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96"/>
    <a:srgbClr val="009CB5"/>
    <a:srgbClr val="46A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 snapToGrid="0" snapToObjects="1">
      <p:cViewPr varScale="1">
        <p:scale>
          <a:sx n="65" d="100"/>
          <a:sy n="65" d="100"/>
        </p:scale>
        <p:origin x="5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304216E-6D46-4327-A4D9-D5B47DB9C79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2200" b="0" dirty="0" smtClean="0">
              <a:solidFill>
                <a:srgbClr val="009CB5"/>
              </a:solidFill>
            </a:rPr>
            <a:t>Community Interest Company (CIC)</a:t>
          </a:r>
          <a:endParaRPr lang="en-US" sz="2200" b="0" dirty="0">
            <a:solidFill>
              <a:srgbClr val="009CB5"/>
            </a:solidFill>
          </a:endParaRPr>
        </a:p>
      </dgm:t>
    </dgm:pt>
    <dgm:pt modelId="{3A73B194-713E-4CB2-BC04-1D782A985389}" type="parTrans" cxnId="{5558AE11-E761-4D65-BDBB-3C654241B371}">
      <dgm:prSet/>
      <dgm:spPr/>
      <dgm:t>
        <a:bodyPr/>
        <a:lstStyle/>
        <a:p>
          <a:endParaRPr lang="en-US"/>
        </a:p>
      </dgm:t>
    </dgm:pt>
    <dgm:pt modelId="{DC40AE6D-37C5-49AF-BD91-B4CB1CF6CD5A}" type="sibTrans" cxnId="{5558AE11-E761-4D65-BDBB-3C654241B371}">
      <dgm:prSet/>
      <dgm:spPr/>
      <dgm:t>
        <a:bodyPr/>
        <a:lstStyle/>
        <a:p>
          <a:endParaRPr lang="en-US"/>
        </a:p>
      </dgm:t>
    </dgm:pt>
    <dgm:pt modelId="{3B9715E3-581F-4C16-B31D-CE5D0764126E}">
      <dgm:prSet custT="1"/>
      <dgm:spPr/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dirty="0">
            <a:solidFill>
              <a:srgbClr val="009CB5"/>
            </a:solidFill>
          </a:endParaRPr>
        </a:p>
      </dgm:t>
    </dgm:pt>
    <dgm:pt modelId="{7B9F1528-25CC-4905-9575-15D23765F5FC}" type="parTrans" cxnId="{B45BCA39-A743-404C-B903-2BA9AB3B0119}">
      <dgm:prSet/>
      <dgm:spPr/>
      <dgm:t>
        <a:bodyPr/>
        <a:lstStyle/>
        <a:p>
          <a:endParaRPr lang="en-US"/>
        </a:p>
      </dgm:t>
    </dgm:pt>
    <dgm:pt modelId="{D084102C-5B7E-42C2-8240-66776C7486A4}" type="sibTrans" cxnId="{B45BCA39-A743-404C-B903-2BA9AB3B0119}">
      <dgm:prSet/>
      <dgm:spPr/>
      <dgm:t>
        <a:bodyPr/>
        <a:lstStyle/>
        <a:p>
          <a:endParaRPr lang="en-US"/>
        </a:p>
      </dgm:t>
    </dgm:pt>
    <dgm:pt modelId="{4432964F-A397-4905-9B4B-CF4291FF2CF5}">
      <dgm:prSet custT="1"/>
      <dgm:spPr/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Social Enterprise ?</a:t>
          </a:r>
          <a:endParaRPr lang="en-US" sz="2200" b="0" dirty="0">
            <a:solidFill>
              <a:srgbClr val="009CB5"/>
            </a:solidFill>
            <a:latin typeface="+mn-lt"/>
          </a:endParaRPr>
        </a:p>
      </dgm:t>
    </dgm:pt>
    <dgm:pt modelId="{3E0400E2-4718-468D-A6E3-BCE2792CA25F}" type="parTrans" cxnId="{6C2F6F4C-F49C-45CD-97D1-3860A06EA036}">
      <dgm:prSet/>
      <dgm:spPr/>
      <dgm:t>
        <a:bodyPr/>
        <a:lstStyle/>
        <a:p>
          <a:endParaRPr lang="en-US"/>
        </a:p>
      </dgm:t>
    </dgm:pt>
    <dgm:pt modelId="{E1255EF2-65BD-4036-BE08-5CC0F4F56832}" type="sibTrans" cxnId="{6C2F6F4C-F49C-45CD-97D1-3860A06EA036}">
      <dgm:prSet/>
      <dgm:spPr/>
      <dgm:t>
        <a:bodyPr/>
        <a:lstStyle/>
        <a:p>
          <a:endParaRPr lang="en-US"/>
        </a:p>
      </dgm:t>
    </dgm:pt>
    <dgm:pt modelId="{89E1ED7D-688C-425F-913F-0FEEB9C44849}">
      <dgm:prSet phldrT="[Text]" custT="1"/>
      <dgm:spPr>
        <a:ln w="76200">
          <a:solidFill>
            <a:srgbClr val="256D87"/>
          </a:solidFill>
        </a:ln>
      </dgm:spPr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1D8304BE-D456-48C7-9784-C009C7CC1DEF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dirty="0" smtClean="0">
            <a:solidFill>
              <a:srgbClr val="009CB5"/>
            </a:solidFill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dirty="0">
            <a:solidFill>
              <a:srgbClr val="009CB5"/>
            </a:solidFill>
          </a:endParaRPr>
        </a:p>
      </dgm:t>
    </dgm:pt>
    <dgm:pt modelId="{D15D5DEE-14DB-4F7A-8C66-C04AA1F131DA}" type="parTrans" cxnId="{48A506B8-71C3-4D47-B49F-B4E24D68B8EE}">
      <dgm:prSet/>
      <dgm:spPr/>
      <dgm:t>
        <a:bodyPr/>
        <a:lstStyle/>
        <a:p>
          <a:endParaRPr lang="en-US"/>
        </a:p>
      </dgm:t>
    </dgm:pt>
    <dgm:pt modelId="{50B39A87-58CB-49E3-9B2A-7B41CA6597C8}" type="sibTrans" cxnId="{48A506B8-71C3-4D47-B49F-B4E24D68B8EE}">
      <dgm:prSet/>
      <dgm:spPr/>
      <dgm:t>
        <a:bodyPr/>
        <a:lstStyle/>
        <a:p>
          <a:endParaRPr lang="en-US"/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09AB66-8229-41DF-B8DC-41BA6336B394}" type="pres">
      <dgm:prSet presAssocID="{89E1ED7D-688C-425F-913F-0FEEB9C44849}" presName="centerShape" presStyleLbl="node0" presStyleIdx="0" presStyleCnt="1" custScaleX="98934" custScaleY="55598" custLinFactNeighborX="1347" custLinFactNeighborY="-586"/>
      <dgm:spPr/>
      <dgm:t>
        <a:bodyPr/>
        <a:lstStyle/>
        <a:p>
          <a:endParaRPr lang="en-US"/>
        </a:p>
      </dgm:t>
    </dgm:pt>
    <dgm:pt modelId="{48AD047D-F692-437A-A9A9-2DCDD3860D66}" type="pres">
      <dgm:prSet presAssocID="{4432964F-A397-4905-9B4B-CF4291FF2CF5}" presName="node" presStyleLbl="node1" presStyleIdx="0" presStyleCnt="4" custScaleX="122699" custScaleY="110732">
        <dgm:presLayoutVars>
          <dgm:bulletEnabled val="1"/>
        </dgm:presLayoutVars>
      </dgm:prSet>
      <dgm:spPr/>
    </dgm:pt>
    <dgm:pt modelId="{E89F61BF-9732-4F7B-9049-BC0B2BFD1754}" type="pres">
      <dgm:prSet presAssocID="{4432964F-A397-4905-9B4B-CF4291FF2CF5}" presName="dummy" presStyleCnt="0"/>
      <dgm:spPr/>
    </dgm:pt>
    <dgm:pt modelId="{4A806B80-0BE5-40E9-BB88-E1380B2E340D}" type="pres">
      <dgm:prSet presAssocID="{E1255EF2-65BD-4036-BE08-5CC0F4F56832}" presName="sibTrans" presStyleLbl="sibTrans2D1" presStyleIdx="0" presStyleCnt="4"/>
      <dgm:spPr/>
    </dgm:pt>
    <dgm:pt modelId="{9C6BAE01-452A-4DCD-81A5-B46B71ECE911}" type="pres">
      <dgm:prSet presAssocID="{1D8304BE-D456-48C7-9784-C009C7CC1DEF}" presName="node" presStyleLbl="node1" presStyleIdx="1" presStyleCnt="4" custScaleX="131337" custScaleY="12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70BAF-6D04-4DC4-8FC1-5CADC20A60A8}" type="pres">
      <dgm:prSet presAssocID="{1D8304BE-D456-48C7-9784-C009C7CC1DEF}" presName="dummy" presStyleCnt="0"/>
      <dgm:spPr/>
    </dgm:pt>
    <dgm:pt modelId="{DFB2CCD9-A2EC-43B0-A6B4-974243556D6B}" type="pres">
      <dgm:prSet presAssocID="{50B39A87-58CB-49E3-9B2A-7B41CA6597C8}" presName="sibTrans" presStyleLbl="sibTrans2D1" presStyleIdx="1" presStyleCnt="4"/>
      <dgm:spPr/>
    </dgm:pt>
    <dgm:pt modelId="{74B20818-9C0B-4867-923E-B4AA67E64D71}" type="pres">
      <dgm:prSet presAssocID="{3B9715E3-581F-4C16-B31D-CE5D0764126E}" presName="node" presStyleLbl="node1" presStyleIdx="2" presStyleCnt="4" custScaleX="151280" custScaleY="13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9CE03-1A0A-4EA6-B3AE-8470BAAFDDF1}" type="pres">
      <dgm:prSet presAssocID="{3B9715E3-581F-4C16-B31D-CE5D0764126E}" presName="dummy" presStyleCnt="0"/>
      <dgm:spPr/>
    </dgm:pt>
    <dgm:pt modelId="{6FC893C4-F6BF-4F06-929B-07608ADD1812}" type="pres">
      <dgm:prSet presAssocID="{D084102C-5B7E-42C2-8240-66776C7486A4}" presName="sibTrans" presStyleLbl="sibTrans2D1" presStyleIdx="2" presStyleCnt="4"/>
      <dgm:spPr/>
    </dgm:pt>
    <dgm:pt modelId="{606C0608-B529-4A8C-9083-57E1BDCD81CD}" type="pres">
      <dgm:prSet presAssocID="{9304216E-6D46-4327-A4D9-D5B47DB9C79E}" presName="node" presStyleLbl="node1" presStyleIdx="3" presStyleCnt="4" custScaleX="135569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16CE2-5C53-44F3-A6B3-7BC5D5BABA29}" type="pres">
      <dgm:prSet presAssocID="{9304216E-6D46-4327-A4D9-D5B47DB9C79E}" presName="dummy" presStyleCnt="0"/>
      <dgm:spPr/>
    </dgm:pt>
    <dgm:pt modelId="{7E79D1C4-6AA6-4B28-90E4-2F55D8BC9345}" type="pres">
      <dgm:prSet presAssocID="{DC40AE6D-37C5-49AF-BD91-B4CB1CF6CD5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8A41D3B-EEEF-4B9D-94A4-A474AF163E89}" type="presOf" srcId="{DC40AE6D-37C5-49AF-BD91-B4CB1CF6CD5A}" destId="{7E79D1C4-6AA6-4B28-90E4-2F55D8BC9345}" srcOrd="0" destOrd="0" presId="urn:microsoft.com/office/officeart/2005/8/layout/radial6"/>
    <dgm:cxn modelId="{9FE2F10A-0F14-4D64-956B-9B66BB8C7BE9}" type="presOf" srcId="{1D8304BE-D456-48C7-9784-C009C7CC1DEF}" destId="{9C6BAE01-452A-4DCD-81A5-B46B71ECE911}" srcOrd="0" destOrd="0" presId="urn:microsoft.com/office/officeart/2005/8/layout/radial6"/>
    <dgm:cxn modelId="{F65B5596-E243-4074-84D9-1C7C4333C66F}" type="presOf" srcId="{E1255EF2-65BD-4036-BE08-5CC0F4F56832}" destId="{4A806B80-0BE5-40E9-BB88-E1380B2E340D}" srcOrd="0" destOrd="0" presId="urn:microsoft.com/office/officeart/2005/8/layout/radial6"/>
    <dgm:cxn modelId="{B39BB10B-24D3-4635-9125-BA110C714C4C}" type="presOf" srcId="{3B9715E3-581F-4C16-B31D-CE5D0764126E}" destId="{74B20818-9C0B-4867-923E-B4AA67E64D71}" srcOrd="0" destOrd="0" presId="urn:microsoft.com/office/officeart/2005/8/layout/radial6"/>
    <dgm:cxn modelId="{75E7FF59-3292-42B5-A294-D27A136CC77B}" srcId="{2191964C-7636-40FB-9A89-E6CE5666ED39}" destId="{89E1ED7D-688C-425F-913F-0FEEB9C44849}" srcOrd="0" destOrd="0" parTransId="{96BE27EE-0736-4A83-9C1B-33307E247C20}" sibTransId="{DC8A6A5B-7C57-4010-91BF-B121A9E1F03F}"/>
    <dgm:cxn modelId="{8B1223C5-415A-4DA4-9DA9-C721D0CB5760}" type="presOf" srcId="{D084102C-5B7E-42C2-8240-66776C7486A4}" destId="{6FC893C4-F6BF-4F06-929B-07608ADD1812}" srcOrd="0" destOrd="0" presId="urn:microsoft.com/office/officeart/2005/8/layout/radial6"/>
    <dgm:cxn modelId="{48A506B8-71C3-4D47-B49F-B4E24D68B8EE}" srcId="{89E1ED7D-688C-425F-913F-0FEEB9C44849}" destId="{1D8304BE-D456-48C7-9784-C009C7CC1DEF}" srcOrd="1" destOrd="0" parTransId="{D15D5DEE-14DB-4F7A-8C66-C04AA1F131DA}" sibTransId="{50B39A87-58CB-49E3-9B2A-7B41CA6597C8}"/>
    <dgm:cxn modelId="{3E86A5D6-E01C-4D45-8128-0D53BFFC96DD}" type="presOf" srcId="{89E1ED7D-688C-425F-913F-0FEEB9C44849}" destId="{1A09AB66-8229-41DF-B8DC-41BA6336B394}" srcOrd="0" destOrd="0" presId="urn:microsoft.com/office/officeart/2005/8/layout/radial6"/>
    <dgm:cxn modelId="{694D8044-8C0F-40AC-BB26-CF20541CFDB4}" type="presOf" srcId="{9304216E-6D46-4327-A4D9-D5B47DB9C79E}" destId="{606C0608-B529-4A8C-9083-57E1BDCD81CD}" srcOrd="0" destOrd="0" presId="urn:microsoft.com/office/officeart/2005/8/layout/radial6"/>
    <dgm:cxn modelId="{5558AE11-E761-4D65-BDBB-3C654241B371}" srcId="{89E1ED7D-688C-425F-913F-0FEEB9C44849}" destId="{9304216E-6D46-4327-A4D9-D5B47DB9C79E}" srcOrd="3" destOrd="0" parTransId="{3A73B194-713E-4CB2-BC04-1D782A985389}" sibTransId="{DC40AE6D-37C5-49AF-BD91-B4CB1CF6CD5A}"/>
    <dgm:cxn modelId="{6C2F6F4C-F49C-45CD-97D1-3860A06EA036}" srcId="{89E1ED7D-688C-425F-913F-0FEEB9C44849}" destId="{4432964F-A397-4905-9B4B-CF4291FF2CF5}" srcOrd="0" destOrd="0" parTransId="{3E0400E2-4718-468D-A6E3-BCE2792CA25F}" sibTransId="{E1255EF2-65BD-4036-BE08-5CC0F4F56832}"/>
    <dgm:cxn modelId="{F0AB1F64-8C9E-4F00-B783-C28C7060E4AA}" type="presOf" srcId="{50B39A87-58CB-49E3-9B2A-7B41CA6597C8}" destId="{DFB2CCD9-A2EC-43B0-A6B4-974243556D6B}" srcOrd="0" destOrd="0" presId="urn:microsoft.com/office/officeart/2005/8/layout/radial6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B45BCA39-A743-404C-B903-2BA9AB3B0119}" srcId="{89E1ED7D-688C-425F-913F-0FEEB9C44849}" destId="{3B9715E3-581F-4C16-B31D-CE5D0764126E}" srcOrd="2" destOrd="0" parTransId="{7B9F1528-25CC-4905-9575-15D23765F5FC}" sibTransId="{D084102C-5B7E-42C2-8240-66776C7486A4}"/>
    <dgm:cxn modelId="{6B7C8C67-A9F9-4FA1-9802-673E943872C6}" type="presOf" srcId="{4432964F-A397-4905-9B4B-CF4291FF2CF5}" destId="{48AD047D-F692-437A-A9A9-2DCDD3860D66}" srcOrd="0" destOrd="0" presId="urn:microsoft.com/office/officeart/2005/8/layout/radial6"/>
    <dgm:cxn modelId="{79893F7D-B7DC-4AA6-BADF-A8679A483664}" type="presParOf" srcId="{3EEDF704-5326-4A7E-A9EE-E7B4F11E418F}" destId="{1A09AB66-8229-41DF-B8DC-41BA6336B394}" srcOrd="0" destOrd="0" presId="urn:microsoft.com/office/officeart/2005/8/layout/radial6"/>
    <dgm:cxn modelId="{BFED51E3-09B1-45E4-839A-A6A544EBA245}" type="presParOf" srcId="{3EEDF704-5326-4A7E-A9EE-E7B4F11E418F}" destId="{48AD047D-F692-437A-A9A9-2DCDD3860D66}" srcOrd="1" destOrd="0" presId="urn:microsoft.com/office/officeart/2005/8/layout/radial6"/>
    <dgm:cxn modelId="{22D08436-1B75-4454-B1E5-C64F92E999AB}" type="presParOf" srcId="{3EEDF704-5326-4A7E-A9EE-E7B4F11E418F}" destId="{E89F61BF-9732-4F7B-9049-BC0B2BFD1754}" srcOrd="2" destOrd="0" presId="urn:microsoft.com/office/officeart/2005/8/layout/radial6"/>
    <dgm:cxn modelId="{DA37F94A-EF25-4863-82D4-7BC088C7A48E}" type="presParOf" srcId="{3EEDF704-5326-4A7E-A9EE-E7B4F11E418F}" destId="{4A806B80-0BE5-40E9-BB88-E1380B2E340D}" srcOrd="3" destOrd="0" presId="urn:microsoft.com/office/officeart/2005/8/layout/radial6"/>
    <dgm:cxn modelId="{E96703C8-35B7-4021-B989-C4BA4D38BF8F}" type="presParOf" srcId="{3EEDF704-5326-4A7E-A9EE-E7B4F11E418F}" destId="{9C6BAE01-452A-4DCD-81A5-B46B71ECE911}" srcOrd="4" destOrd="0" presId="urn:microsoft.com/office/officeart/2005/8/layout/radial6"/>
    <dgm:cxn modelId="{36A95B9A-267D-4AA4-BBCB-495BF97436CC}" type="presParOf" srcId="{3EEDF704-5326-4A7E-A9EE-E7B4F11E418F}" destId="{2CE70BAF-6D04-4DC4-8FC1-5CADC20A60A8}" srcOrd="5" destOrd="0" presId="urn:microsoft.com/office/officeart/2005/8/layout/radial6"/>
    <dgm:cxn modelId="{3481423B-E5EE-47A6-9CC6-448DFDEBB15C}" type="presParOf" srcId="{3EEDF704-5326-4A7E-A9EE-E7B4F11E418F}" destId="{DFB2CCD9-A2EC-43B0-A6B4-974243556D6B}" srcOrd="6" destOrd="0" presId="urn:microsoft.com/office/officeart/2005/8/layout/radial6"/>
    <dgm:cxn modelId="{B3AAA878-4F9C-457F-A94C-985E267E519A}" type="presParOf" srcId="{3EEDF704-5326-4A7E-A9EE-E7B4F11E418F}" destId="{74B20818-9C0B-4867-923E-B4AA67E64D71}" srcOrd="7" destOrd="0" presId="urn:microsoft.com/office/officeart/2005/8/layout/radial6"/>
    <dgm:cxn modelId="{D016CBFD-21C7-40A2-9893-8190045AA1B7}" type="presParOf" srcId="{3EEDF704-5326-4A7E-A9EE-E7B4F11E418F}" destId="{51E9CE03-1A0A-4EA6-B3AE-8470BAAFDDF1}" srcOrd="8" destOrd="0" presId="urn:microsoft.com/office/officeart/2005/8/layout/radial6"/>
    <dgm:cxn modelId="{EE51F5DC-634C-4E7D-A1EF-624C96E18AC6}" type="presParOf" srcId="{3EEDF704-5326-4A7E-A9EE-E7B4F11E418F}" destId="{6FC893C4-F6BF-4F06-929B-07608ADD1812}" srcOrd="9" destOrd="0" presId="urn:microsoft.com/office/officeart/2005/8/layout/radial6"/>
    <dgm:cxn modelId="{39B836D7-9F5B-4F28-B23C-7F2E1F6804B1}" type="presParOf" srcId="{3EEDF704-5326-4A7E-A9EE-E7B4F11E418F}" destId="{606C0608-B529-4A8C-9083-57E1BDCD81CD}" srcOrd="10" destOrd="0" presId="urn:microsoft.com/office/officeart/2005/8/layout/radial6"/>
    <dgm:cxn modelId="{B0F715BA-65CC-4958-8709-94E74BB3538C}" type="presParOf" srcId="{3EEDF704-5326-4A7E-A9EE-E7B4F11E418F}" destId="{17216CE2-5C53-44F3-A6B3-7BC5D5BABA29}" srcOrd="11" destOrd="0" presId="urn:microsoft.com/office/officeart/2005/8/layout/radial6"/>
    <dgm:cxn modelId="{357401F9-2799-407A-8558-7C2FD920DA68}" type="presParOf" srcId="{3EEDF704-5326-4A7E-A9EE-E7B4F11E418F}" destId="{7E79D1C4-6AA6-4B28-90E4-2F55D8BC934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304216E-6D46-4327-A4D9-D5B47DB9C79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2200" b="0" dirty="0" smtClean="0">
              <a:solidFill>
                <a:srgbClr val="009CB5"/>
              </a:solidFill>
            </a:rPr>
            <a:t>Community Interest Company (CIC)</a:t>
          </a:r>
          <a:endParaRPr lang="en-US" sz="2200" b="0" dirty="0">
            <a:solidFill>
              <a:srgbClr val="009CB5"/>
            </a:solidFill>
          </a:endParaRPr>
        </a:p>
      </dgm:t>
    </dgm:pt>
    <dgm:pt modelId="{3A73B194-713E-4CB2-BC04-1D782A985389}" type="parTrans" cxnId="{5558AE11-E761-4D65-BDBB-3C654241B371}">
      <dgm:prSet/>
      <dgm:spPr/>
      <dgm:t>
        <a:bodyPr/>
        <a:lstStyle/>
        <a:p>
          <a:endParaRPr lang="en-US"/>
        </a:p>
      </dgm:t>
    </dgm:pt>
    <dgm:pt modelId="{DC40AE6D-37C5-49AF-BD91-B4CB1CF6CD5A}" type="sibTrans" cxnId="{5558AE11-E761-4D65-BDBB-3C654241B371}">
      <dgm:prSet/>
      <dgm:spPr/>
      <dgm:t>
        <a:bodyPr/>
        <a:lstStyle/>
        <a:p>
          <a:endParaRPr lang="en-US"/>
        </a:p>
      </dgm:t>
    </dgm:pt>
    <dgm:pt modelId="{3B9715E3-581F-4C16-B31D-CE5D0764126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dirty="0">
            <a:solidFill>
              <a:srgbClr val="009CB5"/>
            </a:solidFill>
          </a:endParaRPr>
        </a:p>
      </dgm:t>
    </dgm:pt>
    <dgm:pt modelId="{7B9F1528-25CC-4905-9575-15D23765F5FC}" type="parTrans" cxnId="{B45BCA39-A743-404C-B903-2BA9AB3B0119}">
      <dgm:prSet/>
      <dgm:spPr/>
      <dgm:t>
        <a:bodyPr/>
        <a:lstStyle/>
        <a:p>
          <a:endParaRPr lang="en-US"/>
        </a:p>
      </dgm:t>
    </dgm:pt>
    <dgm:pt modelId="{D084102C-5B7E-42C2-8240-66776C7486A4}" type="sibTrans" cxnId="{B45BCA39-A743-404C-B903-2BA9AB3B0119}">
      <dgm:prSet/>
      <dgm:spPr/>
      <dgm:t>
        <a:bodyPr/>
        <a:lstStyle/>
        <a:p>
          <a:endParaRPr lang="en-US"/>
        </a:p>
      </dgm:t>
    </dgm:pt>
    <dgm:pt modelId="{4432964F-A397-4905-9B4B-CF4291FF2CF5}">
      <dgm:prSet custT="1"/>
      <dgm:spPr>
        <a:ln w="76200">
          <a:solidFill>
            <a:srgbClr val="006F96"/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Social Enterprise</a:t>
          </a:r>
          <a:endParaRPr lang="en-US" sz="2200" b="0" dirty="0">
            <a:solidFill>
              <a:srgbClr val="009CB5"/>
            </a:solidFill>
            <a:latin typeface="+mn-lt"/>
          </a:endParaRPr>
        </a:p>
      </dgm:t>
    </dgm:pt>
    <dgm:pt modelId="{3E0400E2-4718-468D-A6E3-BCE2792CA25F}" type="parTrans" cxnId="{6C2F6F4C-F49C-45CD-97D1-3860A06EA036}">
      <dgm:prSet/>
      <dgm:spPr/>
      <dgm:t>
        <a:bodyPr/>
        <a:lstStyle/>
        <a:p>
          <a:endParaRPr lang="en-US"/>
        </a:p>
      </dgm:t>
    </dgm:pt>
    <dgm:pt modelId="{E1255EF2-65BD-4036-BE08-5CC0F4F56832}" type="sibTrans" cxnId="{6C2F6F4C-F49C-45CD-97D1-3860A06EA036}">
      <dgm:prSet/>
      <dgm:spPr/>
      <dgm:t>
        <a:bodyPr/>
        <a:lstStyle/>
        <a:p>
          <a:endParaRPr lang="en-US"/>
        </a:p>
      </dgm:t>
    </dgm:pt>
    <dgm:pt modelId="{89E1ED7D-688C-425F-913F-0FEEB9C44849}">
      <dgm:prSet phldrT="[Text]" custT="1"/>
      <dgm:spPr>
        <a:ln w="12700"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1D8304BE-D456-48C7-9784-C009C7CC1DEF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dirty="0" smtClean="0">
            <a:solidFill>
              <a:srgbClr val="009CB5"/>
            </a:solidFill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dirty="0">
            <a:solidFill>
              <a:srgbClr val="009CB5"/>
            </a:solidFill>
          </a:endParaRPr>
        </a:p>
      </dgm:t>
    </dgm:pt>
    <dgm:pt modelId="{D15D5DEE-14DB-4F7A-8C66-C04AA1F131DA}" type="parTrans" cxnId="{48A506B8-71C3-4D47-B49F-B4E24D68B8EE}">
      <dgm:prSet/>
      <dgm:spPr/>
      <dgm:t>
        <a:bodyPr/>
        <a:lstStyle/>
        <a:p>
          <a:endParaRPr lang="en-US"/>
        </a:p>
      </dgm:t>
    </dgm:pt>
    <dgm:pt modelId="{50B39A87-58CB-49E3-9B2A-7B41CA6597C8}" type="sibTrans" cxnId="{48A506B8-71C3-4D47-B49F-B4E24D68B8EE}">
      <dgm:prSet/>
      <dgm:spPr/>
      <dgm:t>
        <a:bodyPr/>
        <a:lstStyle/>
        <a:p>
          <a:endParaRPr lang="en-US"/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09AB66-8229-41DF-B8DC-41BA6336B394}" type="pres">
      <dgm:prSet presAssocID="{89E1ED7D-688C-425F-913F-0FEEB9C44849}" presName="centerShape" presStyleLbl="node0" presStyleIdx="0" presStyleCnt="1" custScaleX="98934" custScaleY="55598" custLinFactNeighborX="1347" custLinFactNeighborY="-586"/>
      <dgm:spPr/>
      <dgm:t>
        <a:bodyPr/>
        <a:lstStyle/>
        <a:p>
          <a:endParaRPr lang="en-US"/>
        </a:p>
      </dgm:t>
    </dgm:pt>
    <dgm:pt modelId="{48AD047D-F692-437A-A9A9-2DCDD3860D66}" type="pres">
      <dgm:prSet presAssocID="{4432964F-A397-4905-9B4B-CF4291FF2CF5}" presName="node" presStyleLbl="node1" presStyleIdx="0" presStyleCnt="4" custScaleX="122699" custScaleY="110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F61BF-9732-4F7B-9049-BC0B2BFD1754}" type="pres">
      <dgm:prSet presAssocID="{4432964F-A397-4905-9B4B-CF4291FF2CF5}" presName="dummy" presStyleCnt="0"/>
      <dgm:spPr/>
    </dgm:pt>
    <dgm:pt modelId="{4A806B80-0BE5-40E9-BB88-E1380B2E340D}" type="pres">
      <dgm:prSet presAssocID="{E1255EF2-65BD-4036-BE08-5CC0F4F56832}" presName="sibTrans" presStyleLbl="sibTrans2D1" presStyleIdx="0" presStyleCnt="4"/>
      <dgm:spPr/>
    </dgm:pt>
    <dgm:pt modelId="{9C6BAE01-452A-4DCD-81A5-B46B71ECE911}" type="pres">
      <dgm:prSet presAssocID="{1D8304BE-D456-48C7-9784-C009C7CC1DEF}" presName="node" presStyleLbl="node1" presStyleIdx="1" presStyleCnt="4" custScaleX="131337" custScaleY="12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70BAF-6D04-4DC4-8FC1-5CADC20A60A8}" type="pres">
      <dgm:prSet presAssocID="{1D8304BE-D456-48C7-9784-C009C7CC1DEF}" presName="dummy" presStyleCnt="0"/>
      <dgm:spPr/>
    </dgm:pt>
    <dgm:pt modelId="{DFB2CCD9-A2EC-43B0-A6B4-974243556D6B}" type="pres">
      <dgm:prSet presAssocID="{50B39A87-58CB-49E3-9B2A-7B41CA6597C8}" presName="sibTrans" presStyleLbl="sibTrans2D1" presStyleIdx="1" presStyleCnt="4"/>
      <dgm:spPr/>
    </dgm:pt>
    <dgm:pt modelId="{74B20818-9C0B-4867-923E-B4AA67E64D71}" type="pres">
      <dgm:prSet presAssocID="{3B9715E3-581F-4C16-B31D-CE5D0764126E}" presName="node" presStyleLbl="node1" presStyleIdx="2" presStyleCnt="4" custScaleX="151280" custScaleY="13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9CE03-1A0A-4EA6-B3AE-8470BAAFDDF1}" type="pres">
      <dgm:prSet presAssocID="{3B9715E3-581F-4C16-B31D-CE5D0764126E}" presName="dummy" presStyleCnt="0"/>
      <dgm:spPr/>
    </dgm:pt>
    <dgm:pt modelId="{6FC893C4-F6BF-4F06-929B-07608ADD1812}" type="pres">
      <dgm:prSet presAssocID="{D084102C-5B7E-42C2-8240-66776C7486A4}" presName="sibTrans" presStyleLbl="sibTrans2D1" presStyleIdx="2" presStyleCnt="4"/>
      <dgm:spPr/>
    </dgm:pt>
    <dgm:pt modelId="{606C0608-B529-4A8C-9083-57E1BDCD81CD}" type="pres">
      <dgm:prSet presAssocID="{9304216E-6D46-4327-A4D9-D5B47DB9C79E}" presName="node" presStyleLbl="node1" presStyleIdx="3" presStyleCnt="4" custScaleX="135569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16CE2-5C53-44F3-A6B3-7BC5D5BABA29}" type="pres">
      <dgm:prSet presAssocID="{9304216E-6D46-4327-A4D9-D5B47DB9C79E}" presName="dummy" presStyleCnt="0"/>
      <dgm:spPr/>
    </dgm:pt>
    <dgm:pt modelId="{7E79D1C4-6AA6-4B28-90E4-2F55D8BC9345}" type="pres">
      <dgm:prSet presAssocID="{DC40AE6D-37C5-49AF-BD91-B4CB1CF6CD5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8A41D3B-EEEF-4B9D-94A4-A474AF163E89}" type="presOf" srcId="{DC40AE6D-37C5-49AF-BD91-B4CB1CF6CD5A}" destId="{7E79D1C4-6AA6-4B28-90E4-2F55D8BC9345}" srcOrd="0" destOrd="0" presId="urn:microsoft.com/office/officeart/2005/8/layout/radial6"/>
    <dgm:cxn modelId="{F0AB1F64-8C9E-4F00-B783-C28C7060E4AA}" type="presOf" srcId="{50B39A87-58CB-49E3-9B2A-7B41CA6597C8}" destId="{DFB2CCD9-A2EC-43B0-A6B4-974243556D6B}" srcOrd="0" destOrd="0" presId="urn:microsoft.com/office/officeart/2005/8/layout/radial6"/>
    <dgm:cxn modelId="{B39BB10B-24D3-4635-9125-BA110C714C4C}" type="presOf" srcId="{3B9715E3-581F-4C16-B31D-CE5D0764126E}" destId="{74B20818-9C0B-4867-923E-B4AA67E64D71}" srcOrd="0" destOrd="0" presId="urn:microsoft.com/office/officeart/2005/8/layout/radial6"/>
    <dgm:cxn modelId="{3E86A5D6-E01C-4D45-8128-0D53BFFC96DD}" type="presOf" srcId="{89E1ED7D-688C-425F-913F-0FEEB9C44849}" destId="{1A09AB66-8229-41DF-B8DC-41BA6336B394}" srcOrd="0" destOrd="0" presId="urn:microsoft.com/office/officeart/2005/8/layout/radial6"/>
    <dgm:cxn modelId="{F65B5596-E243-4074-84D9-1C7C4333C66F}" type="presOf" srcId="{E1255EF2-65BD-4036-BE08-5CC0F4F56832}" destId="{4A806B80-0BE5-40E9-BB88-E1380B2E340D}" srcOrd="0" destOrd="0" presId="urn:microsoft.com/office/officeart/2005/8/layout/radial6"/>
    <dgm:cxn modelId="{694D8044-8C0F-40AC-BB26-CF20541CFDB4}" type="presOf" srcId="{9304216E-6D46-4327-A4D9-D5B47DB9C79E}" destId="{606C0608-B529-4A8C-9083-57E1BDCD81CD}" srcOrd="0" destOrd="0" presId="urn:microsoft.com/office/officeart/2005/8/layout/radial6"/>
    <dgm:cxn modelId="{9FE2F10A-0F14-4D64-956B-9B66BB8C7BE9}" type="presOf" srcId="{1D8304BE-D456-48C7-9784-C009C7CC1DEF}" destId="{9C6BAE01-452A-4DCD-81A5-B46B71ECE911}" srcOrd="0" destOrd="0" presId="urn:microsoft.com/office/officeart/2005/8/layout/radial6"/>
    <dgm:cxn modelId="{6B7C8C67-A9F9-4FA1-9802-673E943872C6}" type="presOf" srcId="{4432964F-A397-4905-9B4B-CF4291FF2CF5}" destId="{48AD047D-F692-437A-A9A9-2DCDD3860D66}" srcOrd="0" destOrd="0" presId="urn:microsoft.com/office/officeart/2005/8/layout/radial6"/>
    <dgm:cxn modelId="{5558AE11-E761-4D65-BDBB-3C654241B371}" srcId="{89E1ED7D-688C-425F-913F-0FEEB9C44849}" destId="{9304216E-6D46-4327-A4D9-D5B47DB9C79E}" srcOrd="3" destOrd="0" parTransId="{3A73B194-713E-4CB2-BC04-1D782A985389}" sibTransId="{DC40AE6D-37C5-49AF-BD91-B4CB1CF6CD5A}"/>
    <dgm:cxn modelId="{8B1223C5-415A-4DA4-9DA9-C721D0CB5760}" type="presOf" srcId="{D084102C-5B7E-42C2-8240-66776C7486A4}" destId="{6FC893C4-F6BF-4F06-929B-07608ADD1812}" srcOrd="0" destOrd="0" presId="urn:microsoft.com/office/officeart/2005/8/layout/radial6"/>
    <dgm:cxn modelId="{6C2F6F4C-F49C-45CD-97D1-3860A06EA036}" srcId="{89E1ED7D-688C-425F-913F-0FEEB9C44849}" destId="{4432964F-A397-4905-9B4B-CF4291FF2CF5}" srcOrd="0" destOrd="0" parTransId="{3E0400E2-4718-468D-A6E3-BCE2792CA25F}" sibTransId="{E1255EF2-65BD-4036-BE08-5CC0F4F56832}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B45BCA39-A743-404C-B903-2BA9AB3B0119}" srcId="{89E1ED7D-688C-425F-913F-0FEEB9C44849}" destId="{3B9715E3-581F-4C16-B31D-CE5D0764126E}" srcOrd="2" destOrd="0" parTransId="{7B9F1528-25CC-4905-9575-15D23765F5FC}" sibTransId="{D084102C-5B7E-42C2-8240-66776C7486A4}"/>
    <dgm:cxn modelId="{75E7FF59-3292-42B5-A294-D27A136CC77B}" srcId="{2191964C-7636-40FB-9A89-E6CE5666ED39}" destId="{89E1ED7D-688C-425F-913F-0FEEB9C44849}" srcOrd="0" destOrd="0" parTransId="{96BE27EE-0736-4A83-9C1B-33307E247C20}" sibTransId="{DC8A6A5B-7C57-4010-91BF-B121A9E1F03F}"/>
    <dgm:cxn modelId="{48A506B8-71C3-4D47-B49F-B4E24D68B8EE}" srcId="{89E1ED7D-688C-425F-913F-0FEEB9C44849}" destId="{1D8304BE-D456-48C7-9784-C009C7CC1DEF}" srcOrd="1" destOrd="0" parTransId="{D15D5DEE-14DB-4F7A-8C66-C04AA1F131DA}" sibTransId="{50B39A87-58CB-49E3-9B2A-7B41CA6597C8}"/>
    <dgm:cxn modelId="{79893F7D-B7DC-4AA6-BADF-A8679A483664}" type="presParOf" srcId="{3EEDF704-5326-4A7E-A9EE-E7B4F11E418F}" destId="{1A09AB66-8229-41DF-B8DC-41BA6336B394}" srcOrd="0" destOrd="0" presId="urn:microsoft.com/office/officeart/2005/8/layout/radial6"/>
    <dgm:cxn modelId="{BFED51E3-09B1-45E4-839A-A6A544EBA245}" type="presParOf" srcId="{3EEDF704-5326-4A7E-A9EE-E7B4F11E418F}" destId="{48AD047D-F692-437A-A9A9-2DCDD3860D66}" srcOrd="1" destOrd="0" presId="urn:microsoft.com/office/officeart/2005/8/layout/radial6"/>
    <dgm:cxn modelId="{22D08436-1B75-4454-B1E5-C64F92E999AB}" type="presParOf" srcId="{3EEDF704-5326-4A7E-A9EE-E7B4F11E418F}" destId="{E89F61BF-9732-4F7B-9049-BC0B2BFD1754}" srcOrd="2" destOrd="0" presId="urn:microsoft.com/office/officeart/2005/8/layout/radial6"/>
    <dgm:cxn modelId="{DA37F94A-EF25-4863-82D4-7BC088C7A48E}" type="presParOf" srcId="{3EEDF704-5326-4A7E-A9EE-E7B4F11E418F}" destId="{4A806B80-0BE5-40E9-BB88-E1380B2E340D}" srcOrd="3" destOrd="0" presId="urn:microsoft.com/office/officeart/2005/8/layout/radial6"/>
    <dgm:cxn modelId="{E96703C8-35B7-4021-B989-C4BA4D38BF8F}" type="presParOf" srcId="{3EEDF704-5326-4A7E-A9EE-E7B4F11E418F}" destId="{9C6BAE01-452A-4DCD-81A5-B46B71ECE911}" srcOrd="4" destOrd="0" presId="urn:microsoft.com/office/officeart/2005/8/layout/radial6"/>
    <dgm:cxn modelId="{36A95B9A-267D-4AA4-BBCB-495BF97436CC}" type="presParOf" srcId="{3EEDF704-5326-4A7E-A9EE-E7B4F11E418F}" destId="{2CE70BAF-6D04-4DC4-8FC1-5CADC20A60A8}" srcOrd="5" destOrd="0" presId="urn:microsoft.com/office/officeart/2005/8/layout/radial6"/>
    <dgm:cxn modelId="{3481423B-E5EE-47A6-9CC6-448DFDEBB15C}" type="presParOf" srcId="{3EEDF704-5326-4A7E-A9EE-E7B4F11E418F}" destId="{DFB2CCD9-A2EC-43B0-A6B4-974243556D6B}" srcOrd="6" destOrd="0" presId="urn:microsoft.com/office/officeart/2005/8/layout/radial6"/>
    <dgm:cxn modelId="{B3AAA878-4F9C-457F-A94C-985E267E519A}" type="presParOf" srcId="{3EEDF704-5326-4A7E-A9EE-E7B4F11E418F}" destId="{74B20818-9C0B-4867-923E-B4AA67E64D71}" srcOrd="7" destOrd="0" presId="urn:microsoft.com/office/officeart/2005/8/layout/radial6"/>
    <dgm:cxn modelId="{D016CBFD-21C7-40A2-9893-8190045AA1B7}" type="presParOf" srcId="{3EEDF704-5326-4A7E-A9EE-E7B4F11E418F}" destId="{51E9CE03-1A0A-4EA6-B3AE-8470BAAFDDF1}" srcOrd="8" destOrd="0" presId="urn:microsoft.com/office/officeart/2005/8/layout/radial6"/>
    <dgm:cxn modelId="{EE51F5DC-634C-4E7D-A1EF-624C96E18AC6}" type="presParOf" srcId="{3EEDF704-5326-4A7E-A9EE-E7B4F11E418F}" destId="{6FC893C4-F6BF-4F06-929B-07608ADD1812}" srcOrd="9" destOrd="0" presId="urn:microsoft.com/office/officeart/2005/8/layout/radial6"/>
    <dgm:cxn modelId="{39B836D7-9F5B-4F28-B23C-7F2E1F6804B1}" type="presParOf" srcId="{3EEDF704-5326-4A7E-A9EE-E7B4F11E418F}" destId="{606C0608-B529-4A8C-9083-57E1BDCD81CD}" srcOrd="10" destOrd="0" presId="urn:microsoft.com/office/officeart/2005/8/layout/radial6"/>
    <dgm:cxn modelId="{B0F715BA-65CC-4958-8709-94E74BB3538C}" type="presParOf" srcId="{3EEDF704-5326-4A7E-A9EE-E7B4F11E418F}" destId="{17216CE2-5C53-44F3-A6B3-7BC5D5BABA29}" srcOrd="11" destOrd="0" presId="urn:microsoft.com/office/officeart/2005/8/layout/radial6"/>
    <dgm:cxn modelId="{357401F9-2799-407A-8558-7C2FD920DA68}" type="presParOf" srcId="{3EEDF704-5326-4A7E-A9EE-E7B4F11E418F}" destId="{7E79D1C4-6AA6-4B28-90E4-2F55D8BC934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304216E-6D46-4327-A4D9-D5B47DB9C79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2200" b="0" dirty="0" smtClean="0">
              <a:solidFill>
                <a:srgbClr val="009CB5"/>
              </a:solidFill>
            </a:rPr>
            <a:t>Community Interest Company (CIC)</a:t>
          </a:r>
          <a:endParaRPr lang="en-US" sz="2200" b="0" dirty="0">
            <a:solidFill>
              <a:srgbClr val="009CB5"/>
            </a:solidFill>
          </a:endParaRPr>
        </a:p>
      </dgm:t>
    </dgm:pt>
    <dgm:pt modelId="{3A73B194-713E-4CB2-BC04-1D782A985389}" type="parTrans" cxnId="{5558AE11-E761-4D65-BDBB-3C654241B371}">
      <dgm:prSet/>
      <dgm:spPr/>
      <dgm:t>
        <a:bodyPr/>
        <a:lstStyle/>
        <a:p>
          <a:endParaRPr lang="en-US"/>
        </a:p>
      </dgm:t>
    </dgm:pt>
    <dgm:pt modelId="{DC40AE6D-37C5-49AF-BD91-B4CB1CF6CD5A}" type="sibTrans" cxnId="{5558AE11-E761-4D65-BDBB-3C654241B371}">
      <dgm:prSet/>
      <dgm:spPr/>
      <dgm:t>
        <a:bodyPr/>
        <a:lstStyle/>
        <a:p>
          <a:endParaRPr lang="en-US"/>
        </a:p>
      </dgm:t>
    </dgm:pt>
    <dgm:pt modelId="{3B9715E3-581F-4C16-B31D-CE5D0764126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dirty="0">
            <a:solidFill>
              <a:srgbClr val="009CB5"/>
            </a:solidFill>
          </a:endParaRPr>
        </a:p>
      </dgm:t>
    </dgm:pt>
    <dgm:pt modelId="{7B9F1528-25CC-4905-9575-15D23765F5FC}" type="parTrans" cxnId="{B45BCA39-A743-404C-B903-2BA9AB3B0119}">
      <dgm:prSet/>
      <dgm:spPr/>
      <dgm:t>
        <a:bodyPr/>
        <a:lstStyle/>
        <a:p>
          <a:endParaRPr lang="en-US"/>
        </a:p>
      </dgm:t>
    </dgm:pt>
    <dgm:pt modelId="{D084102C-5B7E-42C2-8240-66776C7486A4}" type="sibTrans" cxnId="{B45BCA39-A743-404C-B903-2BA9AB3B0119}">
      <dgm:prSet/>
      <dgm:spPr/>
      <dgm:t>
        <a:bodyPr/>
        <a:lstStyle/>
        <a:p>
          <a:endParaRPr lang="en-US"/>
        </a:p>
      </dgm:t>
    </dgm:pt>
    <dgm:pt modelId="{4432964F-A397-4905-9B4B-CF4291FF2CF5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Social Enterprise</a:t>
          </a:r>
          <a:endParaRPr lang="en-US" sz="2200" b="0" dirty="0">
            <a:solidFill>
              <a:srgbClr val="009CB5"/>
            </a:solidFill>
            <a:latin typeface="+mn-lt"/>
          </a:endParaRPr>
        </a:p>
      </dgm:t>
    </dgm:pt>
    <dgm:pt modelId="{3E0400E2-4718-468D-A6E3-BCE2792CA25F}" type="parTrans" cxnId="{6C2F6F4C-F49C-45CD-97D1-3860A06EA036}">
      <dgm:prSet/>
      <dgm:spPr/>
      <dgm:t>
        <a:bodyPr/>
        <a:lstStyle/>
        <a:p>
          <a:endParaRPr lang="en-US"/>
        </a:p>
      </dgm:t>
    </dgm:pt>
    <dgm:pt modelId="{E1255EF2-65BD-4036-BE08-5CC0F4F56832}" type="sibTrans" cxnId="{6C2F6F4C-F49C-45CD-97D1-3860A06EA036}">
      <dgm:prSet/>
      <dgm:spPr/>
      <dgm:t>
        <a:bodyPr/>
        <a:lstStyle/>
        <a:p>
          <a:endParaRPr lang="en-US"/>
        </a:p>
      </dgm:t>
    </dgm:pt>
    <dgm:pt modelId="{89E1ED7D-688C-425F-913F-0FEEB9C44849}">
      <dgm:prSet phldrT="[Text]" custT="1"/>
      <dgm:spPr>
        <a:ln w="12700"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1D8304BE-D456-48C7-9784-C009C7CC1DEF}">
      <dgm:prSet custT="1"/>
      <dgm:spPr>
        <a:ln w="76200">
          <a:solidFill>
            <a:srgbClr val="006F96"/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dirty="0" smtClean="0">
            <a:solidFill>
              <a:srgbClr val="009CB5"/>
            </a:solidFill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dirty="0">
            <a:solidFill>
              <a:srgbClr val="009CB5"/>
            </a:solidFill>
          </a:endParaRPr>
        </a:p>
      </dgm:t>
    </dgm:pt>
    <dgm:pt modelId="{D15D5DEE-14DB-4F7A-8C66-C04AA1F131DA}" type="parTrans" cxnId="{48A506B8-71C3-4D47-B49F-B4E24D68B8EE}">
      <dgm:prSet/>
      <dgm:spPr/>
      <dgm:t>
        <a:bodyPr/>
        <a:lstStyle/>
        <a:p>
          <a:endParaRPr lang="en-US"/>
        </a:p>
      </dgm:t>
    </dgm:pt>
    <dgm:pt modelId="{50B39A87-58CB-49E3-9B2A-7B41CA6597C8}" type="sibTrans" cxnId="{48A506B8-71C3-4D47-B49F-B4E24D68B8EE}">
      <dgm:prSet/>
      <dgm:spPr/>
      <dgm:t>
        <a:bodyPr/>
        <a:lstStyle/>
        <a:p>
          <a:endParaRPr lang="en-US"/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09AB66-8229-41DF-B8DC-41BA6336B394}" type="pres">
      <dgm:prSet presAssocID="{89E1ED7D-688C-425F-913F-0FEEB9C44849}" presName="centerShape" presStyleLbl="node0" presStyleIdx="0" presStyleCnt="1" custScaleX="98934" custScaleY="55598" custLinFactNeighborX="1347" custLinFactNeighborY="-586"/>
      <dgm:spPr/>
      <dgm:t>
        <a:bodyPr/>
        <a:lstStyle/>
        <a:p>
          <a:endParaRPr lang="en-US"/>
        </a:p>
      </dgm:t>
    </dgm:pt>
    <dgm:pt modelId="{48AD047D-F692-437A-A9A9-2DCDD3860D66}" type="pres">
      <dgm:prSet presAssocID="{4432964F-A397-4905-9B4B-CF4291FF2CF5}" presName="node" presStyleLbl="node1" presStyleIdx="0" presStyleCnt="4" custScaleX="122699" custScaleY="110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F61BF-9732-4F7B-9049-BC0B2BFD1754}" type="pres">
      <dgm:prSet presAssocID="{4432964F-A397-4905-9B4B-CF4291FF2CF5}" presName="dummy" presStyleCnt="0"/>
      <dgm:spPr/>
    </dgm:pt>
    <dgm:pt modelId="{4A806B80-0BE5-40E9-BB88-E1380B2E340D}" type="pres">
      <dgm:prSet presAssocID="{E1255EF2-65BD-4036-BE08-5CC0F4F56832}" presName="sibTrans" presStyleLbl="sibTrans2D1" presStyleIdx="0" presStyleCnt="4"/>
      <dgm:spPr/>
    </dgm:pt>
    <dgm:pt modelId="{9C6BAE01-452A-4DCD-81A5-B46B71ECE911}" type="pres">
      <dgm:prSet presAssocID="{1D8304BE-D456-48C7-9784-C009C7CC1DEF}" presName="node" presStyleLbl="node1" presStyleIdx="1" presStyleCnt="4" custScaleX="131337" custScaleY="12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70BAF-6D04-4DC4-8FC1-5CADC20A60A8}" type="pres">
      <dgm:prSet presAssocID="{1D8304BE-D456-48C7-9784-C009C7CC1DEF}" presName="dummy" presStyleCnt="0"/>
      <dgm:spPr/>
    </dgm:pt>
    <dgm:pt modelId="{DFB2CCD9-A2EC-43B0-A6B4-974243556D6B}" type="pres">
      <dgm:prSet presAssocID="{50B39A87-58CB-49E3-9B2A-7B41CA6597C8}" presName="sibTrans" presStyleLbl="sibTrans2D1" presStyleIdx="1" presStyleCnt="4"/>
      <dgm:spPr/>
    </dgm:pt>
    <dgm:pt modelId="{74B20818-9C0B-4867-923E-B4AA67E64D71}" type="pres">
      <dgm:prSet presAssocID="{3B9715E3-581F-4C16-B31D-CE5D0764126E}" presName="node" presStyleLbl="node1" presStyleIdx="2" presStyleCnt="4" custScaleX="151280" custScaleY="13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9CE03-1A0A-4EA6-B3AE-8470BAAFDDF1}" type="pres">
      <dgm:prSet presAssocID="{3B9715E3-581F-4C16-B31D-CE5D0764126E}" presName="dummy" presStyleCnt="0"/>
      <dgm:spPr/>
    </dgm:pt>
    <dgm:pt modelId="{6FC893C4-F6BF-4F06-929B-07608ADD1812}" type="pres">
      <dgm:prSet presAssocID="{D084102C-5B7E-42C2-8240-66776C7486A4}" presName="sibTrans" presStyleLbl="sibTrans2D1" presStyleIdx="2" presStyleCnt="4"/>
      <dgm:spPr/>
    </dgm:pt>
    <dgm:pt modelId="{606C0608-B529-4A8C-9083-57E1BDCD81CD}" type="pres">
      <dgm:prSet presAssocID="{9304216E-6D46-4327-A4D9-D5B47DB9C79E}" presName="node" presStyleLbl="node1" presStyleIdx="3" presStyleCnt="4" custScaleX="135569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16CE2-5C53-44F3-A6B3-7BC5D5BABA29}" type="pres">
      <dgm:prSet presAssocID="{9304216E-6D46-4327-A4D9-D5B47DB9C79E}" presName="dummy" presStyleCnt="0"/>
      <dgm:spPr/>
    </dgm:pt>
    <dgm:pt modelId="{7E79D1C4-6AA6-4B28-90E4-2F55D8BC9345}" type="pres">
      <dgm:prSet presAssocID="{DC40AE6D-37C5-49AF-BD91-B4CB1CF6CD5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0AB1F64-8C9E-4F00-B783-C28C7060E4AA}" type="presOf" srcId="{50B39A87-58CB-49E3-9B2A-7B41CA6597C8}" destId="{DFB2CCD9-A2EC-43B0-A6B4-974243556D6B}" srcOrd="0" destOrd="0" presId="urn:microsoft.com/office/officeart/2005/8/layout/radial6"/>
    <dgm:cxn modelId="{B39BB10B-24D3-4635-9125-BA110C714C4C}" type="presOf" srcId="{3B9715E3-581F-4C16-B31D-CE5D0764126E}" destId="{74B20818-9C0B-4867-923E-B4AA67E64D71}" srcOrd="0" destOrd="0" presId="urn:microsoft.com/office/officeart/2005/8/layout/radial6"/>
    <dgm:cxn modelId="{F8A41D3B-EEEF-4B9D-94A4-A474AF163E89}" type="presOf" srcId="{DC40AE6D-37C5-49AF-BD91-B4CB1CF6CD5A}" destId="{7E79D1C4-6AA6-4B28-90E4-2F55D8BC9345}" srcOrd="0" destOrd="0" presId="urn:microsoft.com/office/officeart/2005/8/layout/radial6"/>
    <dgm:cxn modelId="{3E86A5D6-E01C-4D45-8128-0D53BFFC96DD}" type="presOf" srcId="{89E1ED7D-688C-425F-913F-0FEEB9C44849}" destId="{1A09AB66-8229-41DF-B8DC-41BA6336B394}" srcOrd="0" destOrd="0" presId="urn:microsoft.com/office/officeart/2005/8/layout/radial6"/>
    <dgm:cxn modelId="{F65B5596-E243-4074-84D9-1C7C4333C66F}" type="presOf" srcId="{E1255EF2-65BD-4036-BE08-5CC0F4F56832}" destId="{4A806B80-0BE5-40E9-BB88-E1380B2E340D}" srcOrd="0" destOrd="0" presId="urn:microsoft.com/office/officeart/2005/8/layout/radial6"/>
    <dgm:cxn modelId="{694D8044-8C0F-40AC-BB26-CF20541CFDB4}" type="presOf" srcId="{9304216E-6D46-4327-A4D9-D5B47DB9C79E}" destId="{606C0608-B529-4A8C-9083-57E1BDCD81CD}" srcOrd="0" destOrd="0" presId="urn:microsoft.com/office/officeart/2005/8/layout/radial6"/>
    <dgm:cxn modelId="{9FE2F10A-0F14-4D64-956B-9B66BB8C7BE9}" type="presOf" srcId="{1D8304BE-D456-48C7-9784-C009C7CC1DEF}" destId="{9C6BAE01-452A-4DCD-81A5-B46B71ECE911}" srcOrd="0" destOrd="0" presId="urn:microsoft.com/office/officeart/2005/8/layout/radial6"/>
    <dgm:cxn modelId="{6B7C8C67-A9F9-4FA1-9802-673E943872C6}" type="presOf" srcId="{4432964F-A397-4905-9B4B-CF4291FF2CF5}" destId="{48AD047D-F692-437A-A9A9-2DCDD3860D66}" srcOrd="0" destOrd="0" presId="urn:microsoft.com/office/officeart/2005/8/layout/radial6"/>
    <dgm:cxn modelId="{5558AE11-E761-4D65-BDBB-3C654241B371}" srcId="{89E1ED7D-688C-425F-913F-0FEEB9C44849}" destId="{9304216E-6D46-4327-A4D9-D5B47DB9C79E}" srcOrd="3" destOrd="0" parTransId="{3A73B194-713E-4CB2-BC04-1D782A985389}" sibTransId="{DC40AE6D-37C5-49AF-BD91-B4CB1CF6CD5A}"/>
    <dgm:cxn modelId="{8B1223C5-415A-4DA4-9DA9-C721D0CB5760}" type="presOf" srcId="{D084102C-5B7E-42C2-8240-66776C7486A4}" destId="{6FC893C4-F6BF-4F06-929B-07608ADD1812}" srcOrd="0" destOrd="0" presId="urn:microsoft.com/office/officeart/2005/8/layout/radial6"/>
    <dgm:cxn modelId="{6C2F6F4C-F49C-45CD-97D1-3860A06EA036}" srcId="{89E1ED7D-688C-425F-913F-0FEEB9C44849}" destId="{4432964F-A397-4905-9B4B-CF4291FF2CF5}" srcOrd="0" destOrd="0" parTransId="{3E0400E2-4718-468D-A6E3-BCE2792CA25F}" sibTransId="{E1255EF2-65BD-4036-BE08-5CC0F4F56832}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B45BCA39-A743-404C-B903-2BA9AB3B0119}" srcId="{89E1ED7D-688C-425F-913F-0FEEB9C44849}" destId="{3B9715E3-581F-4C16-B31D-CE5D0764126E}" srcOrd="2" destOrd="0" parTransId="{7B9F1528-25CC-4905-9575-15D23765F5FC}" sibTransId="{D084102C-5B7E-42C2-8240-66776C7486A4}"/>
    <dgm:cxn modelId="{75E7FF59-3292-42B5-A294-D27A136CC77B}" srcId="{2191964C-7636-40FB-9A89-E6CE5666ED39}" destId="{89E1ED7D-688C-425F-913F-0FEEB9C44849}" srcOrd="0" destOrd="0" parTransId="{96BE27EE-0736-4A83-9C1B-33307E247C20}" sibTransId="{DC8A6A5B-7C57-4010-91BF-B121A9E1F03F}"/>
    <dgm:cxn modelId="{48A506B8-71C3-4D47-B49F-B4E24D68B8EE}" srcId="{89E1ED7D-688C-425F-913F-0FEEB9C44849}" destId="{1D8304BE-D456-48C7-9784-C009C7CC1DEF}" srcOrd="1" destOrd="0" parTransId="{D15D5DEE-14DB-4F7A-8C66-C04AA1F131DA}" sibTransId="{50B39A87-58CB-49E3-9B2A-7B41CA6597C8}"/>
    <dgm:cxn modelId="{79893F7D-B7DC-4AA6-BADF-A8679A483664}" type="presParOf" srcId="{3EEDF704-5326-4A7E-A9EE-E7B4F11E418F}" destId="{1A09AB66-8229-41DF-B8DC-41BA6336B394}" srcOrd="0" destOrd="0" presId="urn:microsoft.com/office/officeart/2005/8/layout/radial6"/>
    <dgm:cxn modelId="{BFED51E3-09B1-45E4-839A-A6A544EBA245}" type="presParOf" srcId="{3EEDF704-5326-4A7E-A9EE-E7B4F11E418F}" destId="{48AD047D-F692-437A-A9A9-2DCDD3860D66}" srcOrd="1" destOrd="0" presId="urn:microsoft.com/office/officeart/2005/8/layout/radial6"/>
    <dgm:cxn modelId="{22D08436-1B75-4454-B1E5-C64F92E999AB}" type="presParOf" srcId="{3EEDF704-5326-4A7E-A9EE-E7B4F11E418F}" destId="{E89F61BF-9732-4F7B-9049-BC0B2BFD1754}" srcOrd="2" destOrd="0" presId="urn:microsoft.com/office/officeart/2005/8/layout/radial6"/>
    <dgm:cxn modelId="{DA37F94A-EF25-4863-82D4-7BC088C7A48E}" type="presParOf" srcId="{3EEDF704-5326-4A7E-A9EE-E7B4F11E418F}" destId="{4A806B80-0BE5-40E9-BB88-E1380B2E340D}" srcOrd="3" destOrd="0" presId="urn:microsoft.com/office/officeart/2005/8/layout/radial6"/>
    <dgm:cxn modelId="{E96703C8-35B7-4021-B989-C4BA4D38BF8F}" type="presParOf" srcId="{3EEDF704-5326-4A7E-A9EE-E7B4F11E418F}" destId="{9C6BAE01-452A-4DCD-81A5-B46B71ECE911}" srcOrd="4" destOrd="0" presId="urn:microsoft.com/office/officeart/2005/8/layout/radial6"/>
    <dgm:cxn modelId="{36A95B9A-267D-4AA4-BBCB-495BF97436CC}" type="presParOf" srcId="{3EEDF704-5326-4A7E-A9EE-E7B4F11E418F}" destId="{2CE70BAF-6D04-4DC4-8FC1-5CADC20A60A8}" srcOrd="5" destOrd="0" presId="urn:microsoft.com/office/officeart/2005/8/layout/radial6"/>
    <dgm:cxn modelId="{3481423B-E5EE-47A6-9CC6-448DFDEBB15C}" type="presParOf" srcId="{3EEDF704-5326-4A7E-A9EE-E7B4F11E418F}" destId="{DFB2CCD9-A2EC-43B0-A6B4-974243556D6B}" srcOrd="6" destOrd="0" presId="urn:microsoft.com/office/officeart/2005/8/layout/radial6"/>
    <dgm:cxn modelId="{B3AAA878-4F9C-457F-A94C-985E267E519A}" type="presParOf" srcId="{3EEDF704-5326-4A7E-A9EE-E7B4F11E418F}" destId="{74B20818-9C0B-4867-923E-B4AA67E64D71}" srcOrd="7" destOrd="0" presId="urn:microsoft.com/office/officeart/2005/8/layout/radial6"/>
    <dgm:cxn modelId="{D016CBFD-21C7-40A2-9893-8190045AA1B7}" type="presParOf" srcId="{3EEDF704-5326-4A7E-A9EE-E7B4F11E418F}" destId="{51E9CE03-1A0A-4EA6-B3AE-8470BAAFDDF1}" srcOrd="8" destOrd="0" presId="urn:microsoft.com/office/officeart/2005/8/layout/radial6"/>
    <dgm:cxn modelId="{EE51F5DC-634C-4E7D-A1EF-624C96E18AC6}" type="presParOf" srcId="{3EEDF704-5326-4A7E-A9EE-E7B4F11E418F}" destId="{6FC893C4-F6BF-4F06-929B-07608ADD1812}" srcOrd="9" destOrd="0" presId="urn:microsoft.com/office/officeart/2005/8/layout/radial6"/>
    <dgm:cxn modelId="{39B836D7-9F5B-4F28-B23C-7F2E1F6804B1}" type="presParOf" srcId="{3EEDF704-5326-4A7E-A9EE-E7B4F11E418F}" destId="{606C0608-B529-4A8C-9083-57E1BDCD81CD}" srcOrd="10" destOrd="0" presId="urn:microsoft.com/office/officeart/2005/8/layout/radial6"/>
    <dgm:cxn modelId="{B0F715BA-65CC-4958-8709-94E74BB3538C}" type="presParOf" srcId="{3EEDF704-5326-4A7E-A9EE-E7B4F11E418F}" destId="{17216CE2-5C53-44F3-A6B3-7BC5D5BABA29}" srcOrd="11" destOrd="0" presId="urn:microsoft.com/office/officeart/2005/8/layout/radial6"/>
    <dgm:cxn modelId="{357401F9-2799-407A-8558-7C2FD920DA68}" type="presParOf" srcId="{3EEDF704-5326-4A7E-A9EE-E7B4F11E418F}" destId="{7E79D1C4-6AA6-4B28-90E4-2F55D8BC934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304216E-6D46-4327-A4D9-D5B47DB9C79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2200" b="0" dirty="0" smtClean="0">
              <a:solidFill>
                <a:srgbClr val="009CB5"/>
              </a:solidFill>
            </a:rPr>
            <a:t>Community Interest Company (CIC)</a:t>
          </a:r>
          <a:endParaRPr lang="en-US" sz="2200" b="0" dirty="0">
            <a:solidFill>
              <a:srgbClr val="009CB5"/>
            </a:solidFill>
          </a:endParaRPr>
        </a:p>
      </dgm:t>
    </dgm:pt>
    <dgm:pt modelId="{3A73B194-713E-4CB2-BC04-1D782A985389}" type="parTrans" cxnId="{5558AE11-E761-4D65-BDBB-3C654241B371}">
      <dgm:prSet/>
      <dgm:spPr/>
      <dgm:t>
        <a:bodyPr/>
        <a:lstStyle/>
        <a:p>
          <a:endParaRPr lang="en-US"/>
        </a:p>
      </dgm:t>
    </dgm:pt>
    <dgm:pt modelId="{DC40AE6D-37C5-49AF-BD91-B4CB1CF6CD5A}" type="sibTrans" cxnId="{5558AE11-E761-4D65-BDBB-3C654241B371}">
      <dgm:prSet/>
      <dgm:spPr/>
      <dgm:t>
        <a:bodyPr/>
        <a:lstStyle/>
        <a:p>
          <a:endParaRPr lang="en-US"/>
        </a:p>
      </dgm:t>
    </dgm:pt>
    <dgm:pt modelId="{3B9715E3-581F-4C16-B31D-CE5D0764126E}">
      <dgm:prSet custT="1"/>
      <dgm:spPr>
        <a:ln w="76200">
          <a:solidFill>
            <a:srgbClr val="006F96"/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dirty="0">
            <a:solidFill>
              <a:srgbClr val="009CB5"/>
            </a:solidFill>
          </a:endParaRPr>
        </a:p>
      </dgm:t>
    </dgm:pt>
    <dgm:pt modelId="{7B9F1528-25CC-4905-9575-15D23765F5FC}" type="parTrans" cxnId="{B45BCA39-A743-404C-B903-2BA9AB3B0119}">
      <dgm:prSet/>
      <dgm:spPr/>
      <dgm:t>
        <a:bodyPr/>
        <a:lstStyle/>
        <a:p>
          <a:endParaRPr lang="en-US"/>
        </a:p>
      </dgm:t>
    </dgm:pt>
    <dgm:pt modelId="{D084102C-5B7E-42C2-8240-66776C7486A4}" type="sibTrans" cxnId="{B45BCA39-A743-404C-B903-2BA9AB3B0119}">
      <dgm:prSet/>
      <dgm:spPr/>
      <dgm:t>
        <a:bodyPr/>
        <a:lstStyle/>
        <a:p>
          <a:endParaRPr lang="en-US"/>
        </a:p>
      </dgm:t>
    </dgm:pt>
    <dgm:pt modelId="{4432964F-A397-4905-9B4B-CF4291FF2CF5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Social Enterprise</a:t>
          </a:r>
          <a:endParaRPr lang="en-US" sz="2200" b="0" dirty="0">
            <a:solidFill>
              <a:srgbClr val="009CB5"/>
            </a:solidFill>
            <a:latin typeface="+mn-lt"/>
          </a:endParaRPr>
        </a:p>
      </dgm:t>
    </dgm:pt>
    <dgm:pt modelId="{3E0400E2-4718-468D-A6E3-BCE2792CA25F}" type="parTrans" cxnId="{6C2F6F4C-F49C-45CD-97D1-3860A06EA036}">
      <dgm:prSet/>
      <dgm:spPr/>
      <dgm:t>
        <a:bodyPr/>
        <a:lstStyle/>
        <a:p>
          <a:endParaRPr lang="en-US"/>
        </a:p>
      </dgm:t>
    </dgm:pt>
    <dgm:pt modelId="{E1255EF2-65BD-4036-BE08-5CC0F4F56832}" type="sibTrans" cxnId="{6C2F6F4C-F49C-45CD-97D1-3860A06EA036}">
      <dgm:prSet/>
      <dgm:spPr/>
      <dgm:t>
        <a:bodyPr/>
        <a:lstStyle/>
        <a:p>
          <a:endParaRPr lang="en-US"/>
        </a:p>
      </dgm:t>
    </dgm:pt>
    <dgm:pt modelId="{89E1ED7D-688C-425F-913F-0FEEB9C44849}">
      <dgm:prSet phldrT="[Text]" custT="1"/>
      <dgm:spPr>
        <a:ln w="12700"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1D8304BE-D456-48C7-9784-C009C7CC1DEF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dirty="0" smtClean="0">
            <a:solidFill>
              <a:srgbClr val="009CB5"/>
            </a:solidFill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dirty="0">
            <a:solidFill>
              <a:srgbClr val="009CB5"/>
            </a:solidFill>
          </a:endParaRPr>
        </a:p>
      </dgm:t>
    </dgm:pt>
    <dgm:pt modelId="{D15D5DEE-14DB-4F7A-8C66-C04AA1F131DA}" type="parTrans" cxnId="{48A506B8-71C3-4D47-B49F-B4E24D68B8EE}">
      <dgm:prSet/>
      <dgm:spPr/>
      <dgm:t>
        <a:bodyPr/>
        <a:lstStyle/>
        <a:p>
          <a:endParaRPr lang="en-US"/>
        </a:p>
      </dgm:t>
    </dgm:pt>
    <dgm:pt modelId="{50B39A87-58CB-49E3-9B2A-7B41CA6597C8}" type="sibTrans" cxnId="{48A506B8-71C3-4D47-B49F-B4E24D68B8EE}">
      <dgm:prSet/>
      <dgm:spPr/>
      <dgm:t>
        <a:bodyPr/>
        <a:lstStyle/>
        <a:p>
          <a:endParaRPr lang="en-US"/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09AB66-8229-41DF-B8DC-41BA6336B394}" type="pres">
      <dgm:prSet presAssocID="{89E1ED7D-688C-425F-913F-0FEEB9C44849}" presName="centerShape" presStyleLbl="node0" presStyleIdx="0" presStyleCnt="1" custScaleX="98934" custScaleY="55598" custLinFactNeighborX="1347" custLinFactNeighborY="-586"/>
      <dgm:spPr/>
      <dgm:t>
        <a:bodyPr/>
        <a:lstStyle/>
        <a:p>
          <a:endParaRPr lang="en-US"/>
        </a:p>
      </dgm:t>
    </dgm:pt>
    <dgm:pt modelId="{48AD047D-F692-437A-A9A9-2DCDD3860D66}" type="pres">
      <dgm:prSet presAssocID="{4432964F-A397-4905-9B4B-CF4291FF2CF5}" presName="node" presStyleLbl="node1" presStyleIdx="0" presStyleCnt="4" custScaleX="122699" custScaleY="110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F61BF-9732-4F7B-9049-BC0B2BFD1754}" type="pres">
      <dgm:prSet presAssocID="{4432964F-A397-4905-9B4B-CF4291FF2CF5}" presName="dummy" presStyleCnt="0"/>
      <dgm:spPr/>
    </dgm:pt>
    <dgm:pt modelId="{4A806B80-0BE5-40E9-BB88-E1380B2E340D}" type="pres">
      <dgm:prSet presAssocID="{E1255EF2-65BD-4036-BE08-5CC0F4F56832}" presName="sibTrans" presStyleLbl="sibTrans2D1" presStyleIdx="0" presStyleCnt="4"/>
      <dgm:spPr/>
    </dgm:pt>
    <dgm:pt modelId="{9C6BAE01-452A-4DCD-81A5-B46B71ECE911}" type="pres">
      <dgm:prSet presAssocID="{1D8304BE-D456-48C7-9784-C009C7CC1DEF}" presName="node" presStyleLbl="node1" presStyleIdx="1" presStyleCnt="4" custScaleX="131337" custScaleY="12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70BAF-6D04-4DC4-8FC1-5CADC20A60A8}" type="pres">
      <dgm:prSet presAssocID="{1D8304BE-D456-48C7-9784-C009C7CC1DEF}" presName="dummy" presStyleCnt="0"/>
      <dgm:spPr/>
    </dgm:pt>
    <dgm:pt modelId="{DFB2CCD9-A2EC-43B0-A6B4-974243556D6B}" type="pres">
      <dgm:prSet presAssocID="{50B39A87-58CB-49E3-9B2A-7B41CA6597C8}" presName="sibTrans" presStyleLbl="sibTrans2D1" presStyleIdx="1" presStyleCnt="4"/>
      <dgm:spPr/>
    </dgm:pt>
    <dgm:pt modelId="{74B20818-9C0B-4867-923E-B4AA67E64D71}" type="pres">
      <dgm:prSet presAssocID="{3B9715E3-581F-4C16-B31D-CE5D0764126E}" presName="node" presStyleLbl="node1" presStyleIdx="2" presStyleCnt="4" custScaleX="151280" custScaleY="13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9CE03-1A0A-4EA6-B3AE-8470BAAFDDF1}" type="pres">
      <dgm:prSet presAssocID="{3B9715E3-581F-4C16-B31D-CE5D0764126E}" presName="dummy" presStyleCnt="0"/>
      <dgm:spPr/>
    </dgm:pt>
    <dgm:pt modelId="{6FC893C4-F6BF-4F06-929B-07608ADD1812}" type="pres">
      <dgm:prSet presAssocID="{D084102C-5B7E-42C2-8240-66776C7486A4}" presName="sibTrans" presStyleLbl="sibTrans2D1" presStyleIdx="2" presStyleCnt="4"/>
      <dgm:spPr/>
    </dgm:pt>
    <dgm:pt modelId="{606C0608-B529-4A8C-9083-57E1BDCD81CD}" type="pres">
      <dgm:prSet presAssocID="{9304216E-6D46-4327-A4D9-D5B47DB9C79E}" presName="node" presStyleLbl="node1" presStyleIdx="3" presStyleCnt="4" custScaleX="135569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16CE2-5C53-44F3-A6B3-7BC5D5BABA29}" type="pres">
      <dgm:prSet presAssocID="{9304216E-6D46-4327-A4D9-D5B47DB9C79E}" presName="dummy" presStyleCnt="0"/>
      <dgm:spPr/>
    </dgm:pt>
    <dgm:pt modelId="{7E79D1C4-6AA6-4B28-90E4-2F55D8BC9345}" type="pres">
      <dgm:prSet presAssocID="{DC40AE6D-37C5-49AF-BD91-B4CB1CF6CD5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0AB1F64-8C9E-4F00-B783-C28C7060E4AA}" type="presOf" srcId="{50B39A87-58CB-49E3-9B2A-7B41CA6597C8}" destId="{DFB2CCD9-A2EC-43B0-A6B4-974243556D6B}" srcOrd="0" destOrd="0" presId="urn:microsoft.com/office/officeart/2005/8/layout/radial6"/>
    <dgm:cxn modelId="{B39BB10B-24D3-4635-9125-BA110C714C4C}" type="presOf" srcId="{3B9715E3-581F-4C16-B31D-CE5D0764126E}" destId="{74B20818-9C0B-4867-923E-B4AA67E64D71}" srcOrd="0" destOrd="0" presId="urn:microsoft.com/office/officeart/2005/8/layout/radial6"/>
    <dgm:cxn modelId="{F8A41D3B-EEEF-4B9D-94A4-A474AF163E89}" type="presOf" srcId="{DC40AE6D-37C5-49AF-BD91-B4CB1CF6CD5A}" destId="{7E79D1C4-6AA6-4B28-90E4-2F55D8BC9345}" srcOrd="0" destOrd="0" presId="urn:microsoft.com/office/officeart/2005/8/layout/radial6"/>
    <dgm:cxn modelId="{3E86A5D6-E01C-4D45-8128-0D53BFFC96DD}" type="presOf" srcId="{89E1ED7D-688C-425F-913F-0FEEB9C44849}" destId="{1A09AB66-8229-41DF-B8DC-41BA6336B394}" srcOrd="0" destOrd="0" presId="urn:microsoft.com/office/officeart/2005/8/layout/radial6"/>
    <dgm:cxn modelId="{F65B5596-E243-4074-84D9-1C7C4333C66F}" type="presOf" srcId="{E1255EF2-65BD-4036-BE08-5CC0F4F56832}" destId="{4A806B80-0BE5-40E9-BB88-E1380B2E340D}" srcOrd="0" destOrd="0" presId="urn:microsoft.com/office/officeart/2005/8/layout/radial6"/>
    <dgm:cxn modelId="{694D8044-8C0F-40AC-BB26-CF20541CFDB4}" type="presOf" srcId="{9304216E-6D46-4327-A4D9-D5B47DB9C79E}" destId="{606C0608-B529-4A8C-9083-57E1BDCD81CD}" srcOrd="0" destOrd="0" presId="urn:microsoft.com/office/officeart/2005/8/layout/radial6"/>
    <dgm:cxn modelId="{9FE2F10A-0F14-4D64-956B-9B66BB8C7BE9}" type="presOf" srcId="{1D8304BE-D456-48C7-9784-C009C7CC1DEF}" destId="{9C6BAE01-452A-4DCD-81A5-B46B71ECE911}" srcOrd="0" destOrd="0" presId="urn:microsoft.com/office/officeart/2005/8/layout/radial6"/>
    <dgm:cxn modelId="{6B7C8C67-A9F9-4FA1-9802-673E943872C6}" type="presOf" srcId="{4432964F-A397-4905-9B4B-CF4291FF2CF5}" destId="{48AD047D-F692-437A-A9A9-2DCDD3860D66}" srcOrd="0" destOrd="0" presId="urn:microsoft.com/office/officeart/2005/8/layout/radial6"/>
    <dgm:cxn modelId="{5558AE11-E761-4D65-BDBB-3C654241B371}" srcId="{89E1ED7D-688C-425F-913F-0FEEB9C44849}" destId="{9304216E-6D46-4327-A4D9-D5B47DB9C79E}" srcOrd="3" destOrd="0" parTransId="{3A73B194-713E-4CB2-BC04-1D782A985389}" sibTransId="{DC40AE6D-37C5-49AF-BD91-B4CB1CF6CD5A}"/>
    <dgm:cxn modelId="{8B1223C5-415A-4DA4-9DA9-C721D0CB5760}" type="presOf" srcId="{D084102C-5B7E-42C2-8240-66776C7486A4}" destId="{6FC893C4-F6BF-4F06-929B-07608ADD1812}" srcOrd="0" destOrd="0" presId="urn:microsoft.com/office/officeart/2005/8/layout/radial6"/>
    <dgm:cxn modelId="{6C2F6F4C-F49C-45CD-97D1-3860A06EA036}" srcId="{89E1ED7D-688C-425F-913F-0FEEB9C44849}" destId="{4432964F-A397-4905-9B4B-CF4291FF2CF5}" srcOrd="0" destOrd="0" parTransId="{3E0400E2-4718-468D-A6E3-BCE2792CA25F}" sibTransId="{E1255EF2-65BD-4036-BE08-5CC0F4F56832}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B45BCA39-A743-404C-B903-2BA9AB3B0119}" srcId="{89E1ED7D-688C-425F-913F-0FEEB9C44849}" destId="{3B9715E3-581F-4C16-B31D-CE5D0764126E}" srcOrd="2" destOrd="0" parTransId="{7B9F1528-25CC-4905-9575-15D23765F5FC}" sibTransId="{D084102C-5B7E-42C2-8240-66776C7486A4}"/>
    <dgm:cxn modelId="{75E7FF59-3292-42B5-A294-D27A136CC77B}" srcId="{2191964C-7636-40FB-9A89-E6CE5666ED39}" destId="{89E1ED7D-688C-425F-913F-0FEEB9C44849}" srcOrd="0" destOrd="0" parTransId="{96BE27EE-0736-4A83-9C1B-33307E247C20}" sibTransId="{DC8A6A5B-7C57-4010-91BF-B121A9E1F03F}"/>
    <dgm:cxn modelId="{48A506B8-71C3-4D47-B49F-B4E24D68B8EE}" srcId="{89E1ED7D-688C-425F-913F-0FEEB9C44849}" destId="{1D8304BE-D456-48C7-9784-C009C7CC1DEF}" srcOrd="1" destOrd="0" parTransId="{D15D5DEE-14DB-4F7A-8C66-C04AA1F131DA}" sibTransId="{50B39A87-58CB-49E3-9B2A-7B41CA6597C8}"/>
    <dgm:cxn modelId="{79893F7D-B7DC-4AA6-BADF-A8679A483664}" type="presParOf" srcId="{3EEDF704-5326-4A7E-A9EE-E7B4F11E418F}" destId="{1A09AB66-8229-41DF-B8DC-41BA6336B394}" srcOrd="0" destOrd="0" presId="urn:microsoft.com/office/officeart/2005/8/layout/radial6"/>
    <dgm:cxn modelId="{BFED51E3-09B1-45E4-839A-A6A544EBA245}" type="presParOf" srcId="{3EEDF704-5326-4A7E-A9EE-E7B4F11E418F}" destId="{48AD047D-F692-437A-A9A9-2DCDD3860D66}" srcOrd="1" destOrd="0" presId="urn:microsoft.com/office/officeart/2005/8/layout/radial6"/>
    <dgm:cxn modelId="{22D08436-1B75-4454-B1E5-C64F92E999AB}" type="presParOf" srcId="{3EEDF704-5326-4A7E-A9EE-E7B4F11E418F}" destId="{E89F61BF-9732-4F7B-9049-BC0B2BFD1754}" srcOrd="2" destOrd="0" presId="urn:microsoft.com/office/officeart/2005/8/layout/radial6"/>
    <dgm:cxn modelId="{DA37F94A-EF25-4863-82D4-7BC088C7A48E}" type="presParOf" srcId="{3EEDF704-5326-4A7E-A9EE-E7B4F11E418F}" destId="{4A806B80-0BE5-40E9-BB88-E1380B2E340D}" srcOrd="3" destOrd="0" presId="urn:microsoft.com/office/officeart/2005/8/layout/radial6"/>
    <dgm:cxn modelId="{E96703C8-35B7-4021-B989-C4BA4D38BF8F}" type="presParOf" srcId="{3EEDF704-5326-4A7E-A9EE-E7B4F11E418F}" destId="{9C6BAE01-452A-4DCD-81A5-B46B71ECE911}" srcOrd="4" destOrd="0" presId="urn:microsoft.com/office/officeart/2005/8/layout/radial6"/>
    <dgm:cxn modelId="{36A95B9A-267D-4AA4-BBCB-495BF97436CC}" type="presParOf" srcId="{3EEDF704-5326-4A7E-A9EE-E7B4F11E418F}" destId="{2CE70BAF-6D04-4DC4-8FC1-5CADC20A60A8}" srcOrd="5" destOrd="0" presId="urn:microsoft.com/office/officeart/2005/8/layout/radial6"/>
    <dgm:cxn modelId="{3481423B-E5EE-47A6-9CC6-448DFDEBB15C}" type="presParOf" srcId="{3EEDF704-5326-4A7E-A9EE-E7B4F11E418F}" destId="{DFB2CCD9-A2EC-43B0-A6B4-974243556D6B}" srcOrd="6" destOrd="0" presId="urn:microsoft.com/office/officeart/2005/8/layout/radial6"/>
    <dgm:cxn modelId="{B3AAA878-4F9C-457F-A94C-985E267E519A}" type="presParOf" srcId="{3EEDF704-5326-4A7E-A9EE-E7B4F11E418F}" destId="{74B20818-9C0B-4867-923E-B4AA67E64D71}" srcOrd="7" destOrd="0" presId="urn:microsoft.com/office/officeart/2005/8/layout/radial6"/>
    <dgm:cxn modelId="{D016CBFD-21C7-40A2-9893-8190045AA1B7}" type="presParOf" srcId="{3EEDF704-5326-4A7E-A9EE-E7B4F11E418F}" destId="{51E9CE03-1A0A-4EA6-B3AE-8470BAAFDDF1}" srcOrd="8" destOrd="0" presId="urn:microsoft.com/office/officeart/2005/8/layout/radial6"/>
    <dgm:cxn modelId="{EE51F5DC-634C-4E7D-A1EF-624C96E18AC6}" type="presParOf" srcId="{3EEDF704-5326-4A7E-A9EE-E7B4F11E418F}" destId="{6FC893C4-F6BF-4F06-929B-07608ADD1812}" srcOrd="9" destOrd="0" presId="urn:microsoft.com/office/officeart/2005/8/layout/radial6"/>
    <dgm:cxn modelId="{39B836D7-9F5B-4F28-B23C-7F2E1F6804B1}" type="presParOf" srcId="{3EEDF704-5326-4A7E-A9EE-E7B4F11E418F}" destId="{606C0608-B529-4A8C-9083-57E1BDCD81CD}" srcOrd="10" destOrd="0" presId="urn:microsoft.com/office/officeart/2005/8/layout/radial6"/>
    <dgm:cxn modelId="{B0F715BA-65CC-4958-8709-94E74BB3538C}" type="presParOf" srcId="{3EEDF704-5326-4A7E-A9EE-E7B4F11E418F}" destId="{17216CE2-5C53-44F3-A6B3-7BC5D5BABA29}" srcOrd="11" destOrd="0" presId="urn:microsoft.com/office/officeart/2005/8/layout/radial6"/>
    <dgm:cxn modelId="{357401F9-2799-407A-8558-7C2FD920DA68}" type="presParOf" srcId="{3EEDF704-5326-4A7E-A9EE-E7B4F11E418F}" destId="{7E79D1C4-6AA6-4B28-90E4-2F55D8BC934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191964C-7636-40FB-9A89-E6CE5666ED39}" type="doc">
      <dgm:prSet loTypeId="urn:microsoft.com/office/officeart/2005/8/layout/radial6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US"/>
        </a:p>
      </dgm:t>
    </dgm:pt>
    <dgm:pt modelId="{9304216E-6D46-4327-A4D9-D5B47DB9C79E}">
      <dgm:prSet custT="1"/>
      <dgm:spPr>
        <a:ln w="76200">
          <a:solidFill>
            <a:srgbClr val="006F96"/>
          </a:solidFill>
        </a:ln>
      </dgm:spPr>
      <dgm:t>
        <a:bodyPr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2200" b="0" dirty="0" smtClean="0">
              <a:solidFill>
                <a:srgbClr val="009CB5"/>
              </a:solidFill>
            </a:rPr>
            <a:t>Community Interest Company (CIC)</a:t>
          </a:r>
          <a:endParaRPr lang="en-US" sz="2200" b="0" dirty="0">
            <a:solidFill>
              <a:srgbClr val="009CB5"/>
            </a:solidFill>
          </a:endParaRPr>
        </a:p>
      </dgm:t>
    </dgm:pt>
    <dgm:pt modelId="{3A73B194-713E-4CB2-BC04-1D782A985389}" type="parTrans" cxnId="{5558AE11-E761-4D65-BDBB-3C654241B371}">
      <dgm:prSet/>
      <dgm:spPr/>
      <dgm:t>
        <a:bodyPr/>
        <a:lstStyle/>
        <a:p>
          <a:endParaRPr lang="en-US"/>
        </a:p>
      </dgm:t>
    </dgm:pt>
    <dgm:pt modelId="{DC40AE6D-37C5-49AF-BD91-B4CB1CF6CD5A}" type="sibTrans" cxnId="{5558AE11-E761-4D65-BDBB-3C654241B371}">
      <dgm:prSet/>
      <dgm:spPr/>
      <dgm:t>
        <a:bodyPr/>
        <a:lstStyle/>
        <a:p>
          <a:endParaRPr lang="en-US"/>
        </a:p>
      </dgm:t>
    </dgm:pt>
    <dgm:pt modelId="{3B9715E3-581F-4C16-B31D-CE5D0764126E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dirty="0">
            <a:solidFill>
              <a:srgbClr val="009CB5"/>
            </a:solidFill>
          </a:endParaRPr>
        </a:p>
      </dgm:t>
    </dgm:pt>
    <dgm:pt modelId="{7B9F1528-25CC-4905-9575-15D23765F5FC}" type="parTrans" cxnId="{B45BCA39-A743-404C-B903-2BA9AB3B0119}">
      <dgm:prSet/>
      <dgm:spPr/>
      <dgm:t>
        <a:bodyPr/>
        <a:lstStyle/>
        <a:p>
          <a:endParaRPr lang="en-US"/>
        </a:p>
      </dgm:t>
    </dgm:pt>
    <dgm:pt modelId="{D084102C-5B7E-42C2-8240-66776C7486A4}" type="sibTrans" cxnId="{B45BCA39-A743-404C-B903-2BA9AB3B0119}">
      <dgm:prSet/>
      <dgm:spPr/>
      <dgm:t>
        <a:bodyPr/>
        <a:lstStyle/>
        <a:p>
          <a:endParaRPr lang="en-US"/>
        </a:p>
      </dgm:t>
    </dgm:pt>
    <dgm:pt modelId="{4432964F-A397-4905-9B4B-CF4291FF2CF5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r>
            <a:rPr lang="en-US" sz="2200" dirty="0" smtClean="0">
              <a:solidFill>
                <a:srgbClr val="009CB5"/>
              </a:solidFill>
            </a:rPr>
            <a:t>Social Enterprise</a:t>
          </a:r>
          <a:endParaRPr lang="en-US" sz="2200" b="0" dirty="0">
            <a:solidFill>
              <a:srgbClr val="009CB5"/>
            </a:solidFill>
            <a:latin typeface="+mn-lt"/>
          </a:endParaRPr>
        </a:p>
      </dgm:t>
    </dgm:pt>
    <dgm:pt modelId="{3E0400E2-4718-468D-A6E3-BCE2792CA25F}" type="parTrans" cxnId="{6C2F6F4C-F49C-45CD-97D1-3860A06EA036}">
      <dgm:prSet/>
      <dgm:spPr/>
      <dgm:t>
        <a:bodyPr/>
        <a:lstStyle/>
        <a:p>
          <a:endParaRPr lang="en-US"/>
        </a:p>
      </dgm:t>
    </dgm:pt>
    <dgm:pt modelId="{E1255EF2-65BD-4036-BE08-5CC0F4F56832}" type="sibTrans" cxnId="{6C2F6F4C-F49C-45CD-97D1-3860A06EA036}">
      <dgm:prSet/>
      <dgm:spPr/>
      <dgm:t>
        <a:bodyPr/>
        <a:lstStyle/>
        <a:p>
          <a:endParaRPr lang="en-US"/>
        </a:p>
      </dgm:t>
    </dgm:pt>
    <dgm:pt modelId="{89E1ED7D-688C-425F-913F-0FEEB9C44849}">
      <dgm:prSet phldrT="[Text]" custT="1"/>
      <dgm:spPr>
        <a:ln w="12700"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gm:t>
    </dgm:pt>
    <dgm:pt modelId="{DC8A6A5B-7C57-4010-91BF-B121A9E1F03F}" type="sib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96BE27EE-0736-4A83-9C1B-33307E247C20}" type="parTrans" cxnId="{75E7FF59-3292-42B5-A294-D27A136CC77B}">
      <dgm:prSet/>
      <dgm:spPr/>
      <dgm:t>
        <a:bodyPr/>
        <a:lstStyle/>
        <a:p>
          <a:endParaRPr lang="en-US">
            <a:ln>
              <a:solidFill>
                <a:srgbClr val="46A9CC"/>
              </a:solidFill>
            </a:ln>
          </a:endParaRPr>
        </a:p>
      </dgm:t>
    </dgm:pt>
    <dgm:pt modelId="{1D8304BE-D456-48C7-9784-C009C7CC1DEF}">
      <dgm:prSet custT="1"/>
      <dgm:spPr>
        <a:ln>
          <a:solidFill>
            <a:schemeClr val="bg2">
              <a:lumMod val="50000"/>
            </a:schemeClr>
          </a:solidFill>
        </a:ln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dirty="0" smtClean="0">
            <a:solidFill>
              <a:srgbClr val="009CB5"/>
            </a:solidFill>
            <a:latin typeface="+mn-lt"/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dirty="0">
            <a:solidFill>
              <a:srgbClr val="009CB5"/>
            </a:solidFill>
          </a:endParaRPr>
        </a:p>
      </dgm:t>
    </dgm:pt>
    <dgm:pt modelId="{D15D5DEE-14DB-4F7A-8C66-C04AA1F131DA}" type="parTrans" cxnId="{48A506B8-71C3-4D47-B49F-B4E24D68B8EE}">
      <dgm:prSet/>
      <dgm:spPr/>
      <dgm:t>
        <a:bodyPr/>
        <a:lstStyle/>
        <a:p>
          <a:endParaRPr lang="en-US"/>
        </a:p>
      </dgm:t>
    </dgm:pt>
    <dgm:pt modelId="{50B39A87-58CB-49E3-9B2A-7B41CA6597C8}" type="sibTrans" cxnId="{48A506B8-71C3-4D47-B49F-B4E24D68B8EE}">
      <dgm:prSet/>
      <dgm:spPr/>
      <dgm:t>
        <a:bodyPr/>
        <a:lstStyle/>
        <a:p>
          <a:endParaRPr lang="en-US"/>
        </a:p>
      </dgm:t>
    </dgm:pt>
    <dgm:pt modelId="{3EEDF704-5326-4A7E-A9EE-E7B4F11E418F}" type="pres">
      <dgm:prSet presAssocID="{2191964C-7636-40FB-9A89-E6CE5666ED3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A09AB66-8229-41DF-B8DC-41BA6336B394}" type="pres">
      <dgm:prSet presAssocID="{89E1ED7D-688C-425F-913F-0FEEB9C44849}" presName="centerShape" presStyleLbl="node0" presStyleIdx="0" presStyleCnt="1" custScaleX="98934" custScaleY="55598" custLinFactNeighborX="1347" custLinFactNeighborY="-586"/>
      <dgm:spPr/>
      <dgm:t>
        <a:bodyPr/>
        <a:lstStyle/>
        <a:p>
          <a:endParaRPr lang="en-US"/>
        </a:p>
      </dgm:t>
    </dgm:pt>
    <dgm:pt modelId="{48AD047D-F692-437A-A9A9-2DCDD3860D66}" type="pres">
      <dgm:prSet presAssocID="{4432964F-A397-4905-9B4B-CF4291FF2CF5}" presName="node" presStyleLbl="node1" presStyleIdx="0" presStyleCnt="4" custScaleX="122699" custScaleY="110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9F61BF-9732-4F7B-9049-BC0B2BFD1754}" type="pres">
      <dgm:prSet presAssocID="{4432964F-A397-4905-9B4B-CF4291FF2CF5}" presName="dummy" presStyleCnt="0"/>
      <dgm:spPr/>
    </dgm:pt>
    <dgm:pt modelId="{4A806B80-0BE5-40E9-BB88-E1380B2E340D}" type="pres">
      <dgm:prSet presAssocID="{E1255EF2-65BD-4036-BE08-5CC0F4F56832}" presName="sibTrans" presStyleLbl="sibTrans2D1" presStyleIdx="0" presStyleCnt="4"/>
      <dgm:spPr/>
    </dgm:pt>
    <dgm:pt modelId="{9C6BAE01-452A-4DCD-81A5-B46B71ECE911}" type="pres">
      <dgm:prSet presAssocID="{1D8304BE-D456-48C7-9784-C009C7CC1DEF}" presName="node" presStyleLbl="node1" presStyleIdx="1" presStyleCnt="4" custScaleX="131337" custScaleY="12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E70BAF-6D04-4DC4-8FC1-5CADC20A60A8}" type="pres">
      <dgm:prSet presAssocID="{1D8304BE-D456-48C7-9784-C009C7CC1DEF}" presName="dummy" presStyleCnt="0"/>
      <dgm:spPr/>
    </dgm:pt>
    <dgm:pt modelId="{DFB2CCD9-A2EC-43B0-A6B4-974243556D6B}" type="pres">
      <dgm:prSet presAssocID="{50B39A87-58CB-49E3-9B2A-7B41CA6597C8}" presName="sibTrans" presStyleLbl="sibTrans2D1" presStyleIdx="1" presStyleCnt="4"/>
      <dgm:spPr/>
    </dgm:pt>
    <dgm:pt modelId="{74B20818-9C0B-4867-923E-B4AA67E64D71}" type="pres">
      <dgm:prSet presAssocID="{3B9715E3-581F-4C16-B31D-CE5D0764126E}" presName="node" presStyleLbl="node1" presStyleIdx="2" presStyleCnt="4" custScaleX="151280" custScaleY="1319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E9CE03-1A0A-4EA6-B3AE-8470BAAFDDF1}" type="pres">
      <dgm:prSet presAssocID="{3B9715E3-581F-4C16-B31D-CE5D0764126E}" presName="dummy" presStyleCnt="0"/>
      <dgm:spPr/>
    </dgm:pt>
    <dgm:pt modelId="{6FC893C4-F6BF-4F06-929B-07608ADD1812}" type="pres">
      <dgm:prSet presAssocID="{D084102C-5B7E-42C2-8240-66776C7486A4}" presName="sibTrans" presStyleLbl="sibTrans2D1" presStyleIdx="2" presStyleCnt="4"/>
      <dgm:spPr/>
    </dgm:pt>
    <dgm:pt modelId="{606C0608-B529-4A8C-9083-57E1BDCD81CD}" type="pres">
      <dgm:prSet presAssocID="{9304216E-6D46-4327-A4D9-D5B47DB9C79E}" presName="node" presStyleLbl="node1" presStyleIdx="3" presStyleCnt="4" custScaleX="135569" custScaleY="12978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7216CE2-5C53-44F3-A6B3-7BC5D5BABA29}" type="pres">
      <dgm:prSet presAssocID="{9304216E-6D46-4327-A4D9-D5B47DB9C79E}" presName="dummy" presStyleCnt="0"/>
      <dgm:spPr/>
    </dgm:pt>
    <dgm:pt modelId="{7E79D1C4-6AA6-4B28-90E4-2F55D8BC9345}" type="pres">
      <dgm:prSet presAssocID="{DC40AE6D-37C5-49AF-BD91-B4CB1CF6CD5A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0AB1F64-8C9E-4F00-B783-C28C7060E4AA}" type="presOf" srcId="{50B39A87-58CB-49E3-9B2A-7B41CA6597C8}" destId="{DFB2CCD9-A2EC-43B0-A6B4-974243556D6B}" srcOrd="0" destOrd="0" presId="urn:microsoft.com/office/officeart/2005/8/layout/radial6"/>
    <dgm:cxn modelId="{B39BB10B-24D3-4635-9125-BA110C714C4C}" type="presOf" srcId="{3B9715E3-581F-4C16-B31D-CE5D0764126E}" destId="{74B20818-9C0B-4867-923E-B4AA67E64D71}" srcOrd="0" destOrd="0" presId="urn:microsoft.com/office/officeart/2005/8/layout/radial6"/>
    <dgm:cxn modelId="{F8A41D3B-EEEF-4B9D-94A4-A474AF163E89}" type="presOf" srcId="{DC40AE6D-37C5-49AF-BD91-B4CB1CF6CD5A}" destId="{7E79D1C4-6AA6-4B28-90E4-2F55D8BC9345}" srcOrd="0" destOrd="0" presId="urn:microsoft.com/office/officeart/2005/8/layout/radial6"/>
    <dgm:cxn modelId="{3E86A5D6-E01C-4D45-8128-0D53BFFC96DD}" type="presOf" srcId="{89E1ED7D-688C-425F-913F-0FEEB9C44849}" destId="{1A09AB66-8229-41DF-B8DC-41BA6336B394}" srcOrd="0" destOrd="0" presId="urn:microsoft.com/office/officeart/2005/8/layout/radial6"/>
    <dgm:cxn modelId="{F65B5596-E243-4074-84D9-1C7C4333C66F}" type="presOf" srcId="{E1255EF2-65BD-4036-BE08-5CC0F4F56832}" destId="{4A806B80-0BE5-40E9-BB88-E1380B2E340D}" srcOrd="0" destOrd="0" presId="urn:microsoft.com/office/officeart/2005/8/layout/radial6"/>
    <dgm:cxn modelId="{694D8044-8C0F-40AC-BB26-CF20541CFDB4}" type="presOf" srcId="{9304216E-6D46-4327-A4D9-D5B47DB9C79E}" destId="{606C0608-B529-4A8C-9083-57E1BDCD81CD}" srcOrd="0" destOrd="0" presId="urn:microsoft.com/office/officeart/2005/8/layout/radial6"/>
    <dgm:cxn modelId="{9FE2F10A-0F14-4D64-956B-9B66BB8C7BE9}" type="presOf" srcId="{1D8304BE-D456-48C7-9784-C009C7CC1DEF}" destId="{9C6BAE01-452A-4DCD-81A5-B46B71ECE911}" srcOrd="0" destOrd="0" presId="urn:microsoft.com/office/officeart/2005/8/layout/radial6"/>
    <dgm:cxn modelId="{6B7C8C67-A9F9-4FA1-9802-673E943872C6}" type="presOf" srcId="{4432964F-A397-4905-9B4B-CF4291FF2CF5}" destId="{48AD047D-F692-437A-A9A9-2DCDD3860D66}" srcOrd="0" destOrd="0" presId="urn:microsoft.com/office/officeart/2005/8/layout/radial6"/>
    <dgm:cxn modelId="{5558AE11-E761-4D65-BDBB-3C654241B371}" srcId="{89E1ED7D-688C-425F-913F-0FEEB9C44849}" destId="{9304216E-6D46-4327-A4D9-D5B47DB9C79E}" srcOrd="3" destOrd="0" parTransId="{3A73B194-713E-4CB2-BC04-1D782A985389}" sibTransId="{DC40AE6D-37C5-49AF-BD91-B4CB1CF6CD5A}"/>
    <dgm:cxn modelId="{8B1223C5-415A-4DA4-9DA9-C721D0CB5760}" type="presOf" srcId="{D084102C-5B7E-42C2-8240-66776C7486A4}" destId="{6FC893C4-F6BF-4F06-929B-07608ADD1812}" srcOrd="0" destOrd="0" presId="urn:microsoft.com/office/officeart/2005/8/layout/radial6"/>
    <dgm:cxn modelId="{6C2F6F4C-F49C-45CD-97D1-3860A06EA036}" srcId="{89E1ED7D-688C-425F-913F-0FEEB9C44849}" destId="{4432964F-A397-4905-9B4B-CF4291FF2CF5}" srcOrd="0" destOrd="0" parTransId="{3E0400E2-4718-468D-A6E3-BCE2792CA25F}" sibTransId="{E1255EF2-65BD-4036-BE08-5CC0F4F56832}"/>
    <dgm:cxn modelId="{7FF12A83-DDA2-4F33-9896-D240DC1E3059}" type="presOf" srcId="{2191964C-7636-40FB-9A89-E6CE5666ED39}" destId="{3EEDF704-5326-4A7E-A9EE-E7B4F11E418F}" srcOrd="0" destOrd="0" presId="urn:microsoft.com/office/officeart/2005/8/layout/radial6"/>
    <dgm:cxn modelId="{B45BCA39-A743-404C-B903-2BA9AB3B0119}" srcId="{89E1ED7D-688C-425F-913F-0FEEB9C44849}" destId="{3B9715E3-581F-4C16-B31D-CE5D0764126E}" srcOrd="2" destOrd="0" parTransId="{7B9F1528-25CC-4905-9575-15D23765F5FC}" sibTransId="{D084102C-5B7E-42C2-8240-66776C7486A4}"/>
    <dgm:cxn modelId="{75E7FF59-3292-42B5-A294-D27A136CC77B}" srcId="{2191964C-7636-40FB-9A89-E6CE5666ED39}" destId="{89E1ED7D-688C-425F-913F-0FEEB9C44849}" srcOrd="0" destOrd="0" parTransId="{96BE27EE-0736-4A83-9C1B-33307E247C20}" sibTransId="{DC8A6A5B-7C57-4010-91BF-B121A9E1F03F}"/>
    <dgm:cxn modelId="{48A506B8-71C3-4D47-B49F-B4E24D68B8EE}" srcId="{89E1ED7D-688C-425F-913F-0FEEB9C44849}" destId="{1D8304BE-D456-48C7-9784-C009C7CC1DEF}" srcOrd="1" destOrd="0" parTransId="{D15D5DEE-14DB-4F7A-8C66-C04AA1F131DA}" sibTransId="{50B39A87-58CB-49E3-9B2A-7B41CA6597C8}"/>
    <dgm:cxn modelId="{79893F7D-B7DC-4AA6-BADF-A8679A483664}" type="presParOf" srcId="{3EEDF704-5326-4A7E-A9EE-E7B4F11E418F}" destId="{1A09AB66-8229-41DF-B8DC-41BA6336B394}" srcOrd="0" destOrd="0" presId="urn:microsoft.com/office/officeart/2005/8/layout/radial6"/>
    <dgm:cxn modelId="{BFED51E3-09B1-45E4-839A-A6A544EBA245}" type="presParOf" srcId="{3EEDF704-5326-4A7E-A9EE-E7B4F11E418F}" destId="{48AD047D-F692-437A-A9A9-2DCDD3860D66}" srcOrd="1" destOrd="0" presId="urn:microsoft.com/office/officeart/2005/8/layout/radial6"/>
    <dgm:cxn modelId="{22D08436-1B75-4454-B1E5-C64F92E999AB}" type="presParOf" srcId="{3EEDF704-5326-4A7E-A9EE-E7B4F11E418F}" destId="{E89F61BF-9732-4F7B-9049-BC0B2BFD1754}" srcOrd="2" destOrd="0" presId="urn:microsoft.com/office/officeart/2005/8/layout/radial6"/>
    <dgm:cxn modelId="{DA37F94A-EF25-4863-82D4-7BC088C7A48E}" type="presParOf" srcId="{3EEDF704-5326-4A7E-A9EE-E7B4F11E418F}" destId="{4A806B80-0BE5-40E9-BB88-E1380B2E340D}" srcOrd="3" destOrd="0" presId="urn:microsoft.com/office/officeart/2005/8/layout/radial6"/>
    <dgm:cxn modelId="{E96703C8-35B7-4021-B989-C4BA4D38BF8F}" type="presParOf" srcId="{3EEDF704-5326-4A7E-A9EE-E7B4F11E418F}" destId="{9C6BAE01-452A-4DCD-81A5-B46B71ECE911}" srcOrd="4" destOrd="0" presId="urn:microsoft.com/office/officeart/2005/8/layout/radial6"/>
    <dgm:cxn modelId="{36A95B9A-267D-4AA4-BBCB-495BF97436CC}" type="presParOf" srcId="{3EEDF704-5326-4A7E-A9EE-E7B4F11E418F}" destId="{2CE70BAF-6D04-4DC4-8FC1-5CADC20A60A8}" srcOrd="5" destOrd="0" presId="urn:microsoft.com/office/officeart/2005/8/layout/radial6"/>
    <dgm:cxn modelId="{3481423B-E5EE-47A6-9CC6-448DFDEBB15C}" type="presParOf" srcId="{3EEDF704-5326-4A7E-A9EE-E7B4F11E418F}" destId="{DFB2CCD9-A2EC-43B0-A6B4-974243556D6B}" srcOrd="6" destOrd="0" presId="urn:microsoft.com/office/officeart/2005/8/layout/radial6"/>
    <dgm:cxn modelId="{B3AAA878-4F9C-457F-A94C-985E267E519A}" type="presParOf" srcId="{3EEDF704-5326-4A7E-A9EE-E7B4F11E418F}" destId="{74B20818-9C0B-4867-923E-B4AA67E64D71}" srcOrd="7" destOrd="0" presId="urn:microsoft.com/office/officeart/2005/8/layout/radial6"/>
    <dgm:cxn modelId="{D016CBFD-21C7-40A2-9893-8190045AA1B7}" type="presParOf" srcId="{3EEDF704-5326-4A7E-A9EE-E7B4F11E418F}" destId="{51E9CE03-1A0A-4EA6-B3AE-8470BAAFDDF1}" srcOrd="8" destOrd="0" presId="urn:microsoft.com/office/officeart/2005/8/layout/radial6"/>
    <dgm:cxn modelId="{EE51F5DC-634C-4E7D-A1EF-624C96E18AC6}" type="presParOf" srcId="{3EEDF704-5326-4A7E-A9EE-E7B4F11E418F}" destId="{6FC893C4-F6BF-4F06-929B-07608ADD1812}" srcOrd="9" destOrd="0" presId="urn:microsoft.com/office/officeart/2005/8/layout/radial6"/>
    <dgm:cxn modelId="{39B836D7-9F5B-4F28-B23C-7F2E1F6804B1}" type="presParOf" srcId="{3EEDF704-5326-4A7E-A9EE-E7B4F11E418F}" destId="{606C0608-B529-4A8C-9083-57E1BDCD81CD}" srcOrd="10" destOrd="0" presId="urn:microsoft.com/office/officeart/2005/8/layout/radial6"/>
    <dgm:cxn modelId="{B0F715BA-65CC-4958-8709-94E74BB3538C}" type="presParOf" srcId="{3EEDF704-5326-4A7E-A9EE-E7B4F11E418F}" destId="{17216CE2-5C53-44F3-A6B3-7BC5D5BABA29}" srcOrd="11" destOrd="0" presId="urn:microsoft.com/office/officeart/2005/8/layout/radial6"/>
    <dgm:cxn modelId="{357401F9-2799-407A-8558-7C2FD920DA68}" type="presParOf" srcId="{3EEDF704-5326-4A7E-A9EE-E7B4F11E418F}" destId="{7E79D1C4-6AA6-4B28-90E4-2F55D8BC934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D94B34B-2D09-466F-9987-EA6B219D777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013D67-1B89-4E98-A6DB-CA8903B6B669}">
      <dgm:prSet phldrT="[Text]"/>
      <dgm:spPr>
        <a:solidFill>
          <a:srgbClr val="46A9CC"/>
        </a:solidFill>
      </dgm:spPr>
      <dgm:t>
        <a:bodyPr/>
        <a:lstStyle/>
        <a:p>
          <a:endParaRPr lang="en-US" dirty="0"/>
        </a:p>
      </dgm:t>
    </dgm:pt>
    <dgm:pt modelId="{7206E12B-4894-4D81-BFAD-CA5C172222AA}" type="parTrans" cxnId="{A2980488-0CBC-4648-95C0-6B50646ECB1C}">
      <dgm:prSet/>
      <dgm:spPr/>
      <dgm:t>
        <a:bodyPr/>
        <a:lstStyle/>
        <a:p>
          <a:endParaRPr lang="en-US"/>
        </a:p>
      </dgm:t>
    </dgm:pt>
    <dgm:pt modelId="{80D20236-7BE2-4434-9488-13094DA6B6B1}" type="sibTrans" cxnId="{A2980488-0CBC-4648-95C0-6B50646ECB1C}">
      <dgm:prSet/>
      <dgm:spPr/>
      <dgm:t>
        <a:bodyPr/>
        <a:lstStyle/>
        <a:p>
          <a:endParaRPr lang="en-US"/>
        </a:p>
      </dgm:t>
    </dgm:pt>
    <dgm:pt modelId="{E3F93748-14F2-48F8-B5A0-048D4F86FEAA}">
      <dgm:prSet phldrT="[Text]"/>
      <dgm:spPr>
        <a:solidFill>
          <a:srgbClr val="006F96"/>
        </a:solidFill>
      </dgm:spPr>
      <dgm:t>
        <a:bodyPr/>
        <a:lstStyle/>
        <a:p>
          <a:endParaRPr lang="en-US" dirty="0"/>
        </a:p>
      </dgm:t>
    </dgm:pt>
    <dgm:pt modelId="{2A247BEA-0714-4AB9-8429-B7C040BD0877}" type="parTrans" cxnId="{8FDC4D99-DBE7-4BCD-AEA8-C78BBEF7810C}">
      <dgm:prSet/>
      <dgm:spPr/>
      <dgm:t>
        <a:bodyPr/>
        <a:lstStyle/>
        <a:p>
          <a:endParaRPr lang="en-US"/>
        </a:p>
      </dgm:t>
    </dgm:pt>
    <dgm:pt modelId="{53ACFF51-16F6-4464-95D6-1EA5517889E2}" type="sibTrans" cxnId="{8FDC4D99-DBE7-4BCD-AEA8-C78BBEF7810C}">
      <dgm:prSet/>
      <dgm:spPr/>
      <dgm:t>
        <a:bodyPr/>
        <a:lstStyle/>
        <a:p>
          <a:endParaRPr lang="en-US"/>
        </a:p>
      </dgm:t>
    </dgm:pt>
    <dgm:pt modelId="{467D437B-D1D2-4C60-9121-F310DE271169}">
      <dgm:prSet phldrT="[Text]"/>
      <dgm:spPr>
        <a:solidFill>
          <a:srgbClr val="009CB5"/>
        </a:solidFill>
      </dgm:spPr>
      <dgm:t>
        <a:bodyPr/>
        <a:lstStyle/>
        <a:p>
          <a:endParaRPr lang="en-US" dirty="0"/>
        </a:p>
      </dgm:t>
    </dgm:pt>
    <dgm:pt modelId="{2B189638-5A9B-42F0-96F8-7944EEE65B7A}" type="sibTrans" cxnId="{4CC796F8-B341-46CC-A946-A25E3E186880}">
      <dgm:prSet/>
      <dgm:spPr/>
      <dgm:t>
        <a:bodyPr/>
        <a:lstStyle/>
        <a:p>
          <a:endParaRPr lang="en-US"/>
        </a:p>
      </dgm:t>
    </dgm:pt>
    <dgm:pt modelId="{1C016C1D-8594-463E-8172-17B78B2DECAE}" type="parTrans" cxnId="{4CC796F8-B341-46CC-A946-A25E3E186880}">
      <dgm:prSet/>
      <dgm:spPr/>
      <dgm:t>
        <a:bodyPr/>
        <a:lstStyle/>
        <a:p>
          <a:endParaRPr lang="en-US"/>
        </a:p>
      </dgm:t>
    </dgm:pt>
    <dgm:pt modelId="{661E57CE-D693-4C76-A920-FE8A56368BCA}" type="pres">
      <dgm:prSet presAssocID="{6D94B34B-2D09-466F-9987-EA6B219D777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BDC19B-2136-49AE-9B24-74992B44DED2}" type="pres">
      <dgm:prSet presAssocID="{EA013D67-1B89-4E98-A6DB-CA8903B6B669}" presName="composite" presStyleCnt="0"/>
      <dgm:spPr/>
    </dgm:pt>
    <dgm:pt modelId="{242E7208-226E-4C85-8F72-0E35A8AEA524}" type="pres">
      <dgm:prSet presAssocID="{EA013D67-1B89-4E98-A6DB-CA8903B6B669}" presName="parentText" presStyleLbl="alignNode1" presStyleIdx="0" presStyleCnt="3" custLinFactX="-36114" custLinFactNeighborX="-100000" custLinFactNeighborY="-1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532873-ED69-4691-82D8-9CEC84DA9A56}" type="pres">
      <dgm:prSet presAssocID="{EA013D67-1B89-4E98-A6DB-CA8903B6B669}" presName="descendantText" presStyleLbl="alignAcc1" presStyleIdx="0" presStyleCnt="3" custScaleX="1630" custScaleY="13336" custLinFactY="111488" custLinFactNeighborX="-56451" custLinFactNeighborY="200000">
        <dgm:presLayoutVars>
          <dgm:bulletEnabled val="1"/>
        </dgm:presLayoutVars>
      </dgm:prSet>
      <dgm:spPr>
        <a:prstGeom prst="actionButtonBlank">
          <a:avLst/>
        </a:prstGeom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" action="ppaction://noaction" highlightClick="1"/>
          </dgm14:cNvPr>
        </a:ext>
      </dgm:extLst>
    </dgm:pt>
    <dgm:pt modelId="{6F7CBE2C-708E-429C-8605-16D5D88485B3}" type="pres">
      <dgm:prSet presAssocID="{80D20236-7BE2-4434-9488-13094DA6B6B1}" presName="sp" presStyleCnt="0"/>
      <dgm:spPr/>
    </dgm:pt>
    <dgm:pt modelId="{A566B9CB-090D-4585-BC6B-BCA8AD868EFA}" type="pres">
      <dgm:prSet presAssocID="{467D437B-D1D2-4C60-9121-F310DE271169}" presName="composite" presStyleCnt="0"/>
      <dgm:spPr/>
    </dgm:pt>
    <dgm:pt modelId="{1492EC4D-7D5F-49DB-8804-764B33287546}" type="pres">
      <dgm:prSet presAssocID="{467D437B-D1D2-4C60-9121-F310DE271169}" presName="parentText" presStyleLbl="alignNode1" presStyleIdx="1" presStyleCnt="3" custLinFactX="-36114" custLinFactNeighborX="-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66AB5A-10F2-456A-8059-93AA29115ECA}" type="pres">
      <dgm:prSet presAssocID="{467D437B-D1D2-4C60-9121-F310DE271169}" presName="descendantText" presStyleLbl="alignAcc1" presStyleIdx="1" presStyleCnt="3" custScaleX="1734" custScaleY="4880" custLinFactY="77866" custLinFactNeighborX="-6077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2A8BE5-B2BF-4190-86D8-0C1B5AFBDA01}" type="pres">
      <dgm:prSet presAssocID="{2B189638-5A9B-42F0-96F8-7944EEE65B7A}" presName="sp" presStyleCnt="0"/>
      <dgm:spPr/>
    </dgm:pt>
    <dgm:pt modelId="{76592536-E372-4F17-A0F7-BBB93E2C59DC}" type="pres">
      <dgm:prSet presAssocID="{E3F93748-14F2-48F8-B5A0-048D4F86FEAA}" presName="composite" presStyleCnt="0"/>
      <dgm:spPr/>
    </dgm:pt>
    <dgm:pt modelId="{A53056BB-B11E-41BA-9AF9-30EA29B6F9B6}" type="pres">
      <dgm:prSet presAssocID="{E3F93748-14F2-48F8-B5A0-048D4F86FEAA}" presName="parentText" presStyleLbl="alignNode1" presStyleIdx="2" presStyleCnt="3" custLinFactX="-36114" custLinFactNeighborX="-100000" custLinFactNeighborY="14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F826BD-8A12-4E5B-BF4D-6F28432D8C0D}" type="pres">
      <dgm:prSet presAssocID="{E3F93748-14F2-48F8-B5A0-048D4F86FEAA}" presName="descendantText" presStyleLbl="alignAcc1" presStyleIdx="2" presStyleCnt="3" custScaleX="1630" custScaleY="8082" custLinFactNeighborX="-75444" custLinFactNeighborY="27284">
        <dgm:presLayoutVars>
          <dgm:bulletEnabled val="1"/>
        </dgm:presLayoutVars>
      </dgm:prSet>
      <dgm:spPr>
        <a:solidFill>
          <a:srgbClr val="006F96">
            <a:alpha val="90000"/>
          </a:srgbClr>
        </a:solidFill>
      </dgm:spPr>
      <dgm:t>
        <a:bodyPr/>
        <a:lstStyle/>
        <a:p>
          <a:endParaRPr lang="en-US"/>
        </a:p>
      </dgm:t>
    </dgm:pt>
  </dgm:ptLst>
  <dgm:cxnLst>
    <dgm:cxn modelId="{E0549B73-0831-4A65-8693-587A2BF4CDAD}" type="presOf" srcId="{467D437B-D1D2-4C60-9121-F310DE271169}" destId="{1492EC4D-7D5F-49DB-8804-764B33287546}" srcOrd="0" destOrd="0" presId="urn:microsoft.com/office/officeart/2005/8/layout/chevron2"/>
    <dgm:cxn modelId="{8FDC4D99-DBE7-4BCD-AEA8-C78BBEF7810C}" srcId="{6D94B34B-2D09-466F-9987-EA6B219D7777}" destId="{E3F93748-14F2-48F8-B5A0-048D4F86FEAA}" srcOrd="2" destOrd="0" parTransId="{2A247BEA-0714-4AB9-8429-B7C040BD0877}" sibTransId="{53ACFF51-16F6-4464-95D6-1EA5517889E2}"/>
    <dgm:cxn modelId="{8AB009E9-ADE0-4F05-BB5D-3729A8A1DFEC}" type="presOf" srcId="{E3F93748-14F2-48F8-B5A0-048D4F86FEAA}" destId="{A53056BB-B11E-41BA-9AF9-30EA29B6F9B6}" srcOrd="0" destOrd="0" presId="urn:microsoft.com/office/officeart/2005/8/layout/chevron2"/>
    <dgm:cxn modelId="{4CC796F8-B341-46CC-A946-A25E3E186880}" srcId="{6D94B34B-2D09-466F-9987-EA6B219D7777}" destId="{467D437B-D1D2-4C60-9121-F310DE271169}" srcOrd="1" destOrd="0" parTransId="{1C016C1D-8594-463E-8172-17B78B2DECAE}" sibTransId="{2B189638-5A9B-42F0-96F8-7944EEE65B7A}"/>
    <dgm:cxn modelId="{6607B8B1-7EF3-41B8-AB56-8055856916DE}" type="presOf" srcId="{EA013D67-1B89-4E98-A6DB-CA8903B6B669}" destId="{242E7208-226E-4C85-8F72-0E35A8AEA524}" srcOrd="0" destOrd="0" presId="urn:microsoft.com/office/officeart/2005/8/layout/chevron2"/>
    <dgm:cxn modelId="{A2980488-0CBC-4648-95C0-6B50646ECB1C}" srcId="{6D94B34B-2D09-466F-9987-EA6B219D7777}" destId="{EA013D67-1B89-4E98-A6DB-CA8903B6B669}" srcOrd="0" destOrd="0" parTransId="{7206E12B-4894-4D81-BFAD-CA5C172222AA}" sibTransId="{80D20236-7BE2-4434-9488-13094DA6B6B1}"/>
    <dgm:cxn modelId="{19E3719B-1C79-4305-9585-223B214749E7}" type="presOf" srcId="{6D94B34B-2D09-466F-9987-EA6B219D7777}" destId="{661E57CE-D693-4C76-A920-FE8A56368BCA}" srcOrd="0" destOrd="0" presId="urn:microsoft.com/office/officeart/2005/8/layout/chevron2"/>
    <dgm:cxn modelId="{563F5787-0805-49CB-9997-8DC358001412}" type="presParOf" srcId="{661E57CE-D693-4C76-A920-FE8A56368BCA}" destId="{7CBDC19B-2136-49AE-9B24-74992B44DED2}" srcOrd="0" destOrd="0" presId="urn:microsoft.com/office/officeart/2005/8/layout/chevron2"/>
    <dgm:cxn modelId="{5CC53EA0-1F36-43D9-AE98-C612DCCA867D}" type="presParOf" srcId="{7CBDC19B-2136-49AE-9B24-74992B44DED2}" destId="{242E7208-226E-4C85-8F72-0E35A8AEA524}" srcOrd="0" destOrd="0" presId="urn:microsoft.com/office/officeart/2005/8/layout/chevron2"/>
    <dgm:cxn modelId="{F0DD96E7-AF4D-4DF6-B953-2AC5A629C405}" type="presParOf" srcId="{7CBDC19B-2136-49AE-9B24-74992B44DED2}" destId="{B4532873-ED69-4691-82D8-9CEC84DA9A56}" srcOrd="1" destOrd="0" presId="urn:microsoft.com/office/officeart/2005/8/layout/chevron2"/>
    <dgm:cxn modelId="{683626A5-2EA9-4821-805B-7BF9239915CD}" type="presParOf" srcId="{661E57CE-D693-4C76-A920-FE8A56368BCA}" destId="{6F7CBE2C-708E-429C-8605-16D5D88485B3}" srcOrd="1" destOrd="0" presId="urn:microsoft.com/office/officeart/2005/8/layout/chevron2"/>
    <dgm:cxn modelId="{8D71BC78-1689-4922-A413-1A350564203E}" type="presParOf" srcId="{661E57CE-D693-4C76-A920-FE8A56368BCA}" destId="{A566B9CB-090D-4585-BC6B-BCA8AD868EFA}" srcOrd="2" destOrd="0" presId="urn:microsoft.com/office/officeart/2005/8/layout/chevron2"/>
    <dgm:cxn modelId="{06FFF9F3-4381-4A47-ADC4-399C27732266}" type="presParOf" srcId="{A566B9CB-090D-4585-BC6B-BCA8AD868EFA}" destId="{1492EC4D-7D5F-49DB-8804-764B33287546}" srcOrd="0" destOrd="0" presId="urn:microsoft.com/office/officeart/2005/8/layout/chevron2"/>
    <dgm:cxn modelId="{2CCC7A0A-80AA-4694-8BF8-A578F5C5C8B9}" type="presParOf" srcId="{A566B9CB-090D-4585-BC6B-BCA8AD868EFA}" destId="{DA66AB5A-10F2-456A-8059-93AA29115ECA}" srcOrd="1" destOrd="0" presId="urn:microsoft.com/office/officeart/2005/8/layout/chevron2"/>
    <dgm:cxn modelId="{10C4F587-AE86-4BD6-9913-2EB884219FE7}" type="presParOf" srcId="{661E57CE-D693-4C76-A920-FE8A56368BCA}" destId="{8E2A8BE5-B2BF-4190-86D8-0C1B5AFBDA01}" srcOrd="3" destOrd="0" presId="urn:microsoft.com/office/officeart/2005/8/layout/chevron2"/>
    <dgm:cxn modelId="{D9AB1BC9-49B4-4E31-8BDF-42F83C70779B}" type="presParOf" srcId="{661E57CE-D693-4C76-A920-FE8A56368BCA}" destId="{76592536-E372-4F17-A0F7-BBB93E2C59DC}" srcOrd="4" destOrd="0" presId="urn:microsoft.com/office/officeart/2005/8/layout/chevron2"/>
    <dgm:cxn modelId="{4F4C8CB0-0AC9-4AF4-836A-3A7233850F53}" type="presParOf" srcId="{76592536-E372-4F17-A0F7-BBB93E2C59DC}" destId="{A53056BB-B11E-41BA-9AF9-30EA29B6F9B6}" srcOrd="0" destOrd="0" presId="urn:microsoft.com/office/officeart/2005/8/layout/chevron2"/>
    <dgm:cxn modelId="{C4B872B9-E2E0-4A09-8949-B0059BF4CFBE}" type="presParOf" srcId="{76592536-E372-4F17-A0F7-BBB93E2C59DC}" destId="{4CF826BD-8A12-4E5B-BF4D-6F28432D8C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D1C4-6AA6-4B28-90E4-2F55D8BC9345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93C4-F6BF-4F06-929B-07608ADD1812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CCD9-A2EC-43B0-A6B4-974243556D6B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6B80-0BE5-40E9-BB88-E1380B2E340D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9AB66-8229-41DF-B8DC-41BA6336B394}">
      <dsp:nvSpPr>
        <dsp:cNvPr id="0" name=""/>
        <dsp:cNvSpPr/>
      </dsp:nvSpPr>
      <dsp:spPr>
        <a:xfrm>
          <a:off x="2047044" y="2236617"/>
          <a:ext cx="2042080" cy="1147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256D8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>
            <a:spcBef>
              <a:spcPct val="0"/>
            </a:spcBef>
          </a:pPr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sp:txBody>
      <dsp:txXfrm>
        <a:off x="2346100" y="2404678"/>
        <a:ext cx="1443968" cy="811467"/>
      </dsp:txXfrm>
    </dsp:sp>
    <dsp:sp modelId="{48AD047D-F692-437A-A9A9-2DCDD3860D66}">
      <dsp:nvSpPr>
        <dsp:cNvPr id="0" name=""/>
        <dsp:cNvSpPr/>
      </dsp:nvSpPr>
      <dsp:spPr>
        <a:xfrm>
          <a:off x="2122671" y="-153893"/>
          <a:ext cx="1772827" cy="15999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Social Enterprise ?</a:t>
          </a:r>
          <a:endParaRPr lang="en-US" sz="2200" b="0" kern="1200" dirty="0">
            <a:solidFill>
              <a:srgbClr val="009CB5"/>
            </a:solidFill>
            <a:latin typeface="+mn-lt"/>
          </a:endParaRPr>
        </a:p>
      </dsp:txBody>
      <dsp:txXfrm>
        <a:off x="2382296" y="80410"/>
        <a:ext cx="1253577" cy="1131315"/>
      </dsp:txXfrm>
    </dsp:sp>
    <dsp:sp modelId="{9C6BAE01-452A-4DCD-81A5-B46B71ECE911}">
      <dsp:nvSpPr>
        <dsp:cNvPr id="0" name=""/>
        <dsp:cNvSpPr/>
      </dsp:nvSpPr>
      <dsp:spPr>
        <a:xfrm>
          <a:off x="4250280" y="1956622"/>
          <a:ext cx="1897634" cy="17589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kern="1200" dirty="0" smtClean="0">
            <a:solidFill>
              <a:srgbClr val="009CB5"/>
            </a:solidFill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kern="120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rgbClr val="009CB5"/>
            </a:solidFill>
          </a:endParaRPr>
        </a:p>
      </dsp:txBody>
      <dsp:txXfrm>
        <a:off x="4528182" y="2214209"/>
        <a:ext cx="1341830" cy="1243739"/>
      </dsp:txXfrm>
    </dsp:sp>
    <dsp:sp modelId="{74B20818-9C0B-4867-923E-B4AA67E64D71}">
      <dsp:nvSpPr>
        <dsp:cNvPr id="0" name=""/>
        <dsp:cNvSpPr/>
      </dsp:nvSpPr>
      <dsp:spPr>
        <a:xfrm>
          <a:off x="1916194" y="4072694"/>
          <a:ext cx="2185782" cy="1906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kern="1200" dirty="0">
            <a:solidFill>
              <a:srgbClr val="009CB5"/>
            </a:solidFill>
          </a:endParaRPr>
        </a:p>
      </dsp:txBody>
      <dsp:txXfrm>
        <a:off x="2236294" y="4351938"/>
        <a:ext cx="1545582" cy="1348306"/>
      </dsp:txXfrm>
    </dsp:sp>
    <dsp:sp modelId="{606C0608-B529-4A8C-9083-57E1BDCD81CD}">
      <dsp:nvSpPr>
        <dsp:cNvPr id="0" name=""/>
        <dsp:cNvSpPr/>
      </dsp:nvSpPr>
      <dsp:spPr>
        <a:xfrm>
          <a:off x="-160317" y="1898481"/>
          <a:ext cx="1958780" cy="18751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>
              <a:solidFill>
                <a:srgbClr val="009CB5"/>
              </a:solidFill>
            </a:rPr>
            <a:t>Community Interest Company (CIC)</a:t>
          </a:r>
          <a:endParaRPr lang="en-US" sz="2200" b="0" kern="1200" dirty="0">
            <a:solidFill>
              <a:srgbClr val="009CB5"/>
            </a:solidFill>
          </a:endParaRPr>
        </a:p>
      </dsp:txBody>
      <dsp:txXfrm>
        <a:off x="126540" y="2173097"/>
        <a:ext cx="1385066" cy="13259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D1C4-6AA6-4B28-90E4-2F55D8BC9345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93C4-F6BF-4F06-929B-07608ADD1812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CCD9-A2EC-43B0-A6B4-974243556D6B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6B80-0BE5-40E9-BB88-E1380B2E340D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9AB66-8229-41DF-B8DC-41BA6336B394}">
      <dsp:nvSpPr>
        <dsp:cNvPr id="0" name=""/>
        <dsp:cNvSpPr/>
      </dsp:nvSpPr>
      <dsp:spPr>
        <a:xfrm>
          <a:off x="2047044" y="2236617"/>
          <a:ext cx="2042080" cy="1147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>
            <a:spcBef>
              <a:spcPct val="0"/>
            </a:spcBef>
          </a:pPr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sp:txBody>
      <dsp:txXfrm>
        <a:off x="2346100" y="2404678"/>
        <a:ext cx="1443968" cy="811467"/>
      </dsp:txXfrm>
    </dsp:sp>
    <dsp:sp modelId="{48AD047D-F692-437A-A9A9-2DCDD3860D66}">
      <dsp:nvSpPr>
        <dsp:cNvPr id="0" name=""/>
        <dsp:cNvSpPr/>
      </dsp:nvSpPr>
      <dsp:spPr>
        <a:xfrm>
          <a:off x="2122671" y="-153893"/>
          <a:ext cx="1772827" cy="15999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6F9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Social Enterprise</a:t>
          </a:r>
          <a:endParaRPr lang="en-US" sz="2200" b="0" kern="1200" dirty="0">
            <a:solidFill>
              <a:srgbClr val="009CB5"/>
            </a:solidFill>
            <a:latin typeface="+mn-lt"/>
          </a:endParaRPr>
        </a:p>
      </dsp:txBody>
      <dsp:txXfrm>
        <a:off x="2382296" y="80410"/>
        <a:ext cx="1253577" cy="1131315"/>
      </dsp:txXfrm>
    </dsp:sp>
    <dsp:sp modelId="{9C6BAE01-452A-4DCD-81A5-B46B71ECE911}">
      <dsp:nvSpPr>
        <dsp:cNvPr id="0" name=""/>
        <dsp:cNvSpPr/>
      </dsp:nvSpPr>
      <dsp:spPr>
        <a:xfrm>
          <a:off x="4250280" y="1956622"/>
          <a:ext cx="1897634" cy="17589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kern="1200" dirty="0" smtClean="0">
            <a:solidFill>
              <a:srgbClr val="009CB5"/>
            </a:solidFill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kern="120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rgbClr val="009CB5"/>
            </a:solidFill>
          </a:endParaRPr>
        </a:p>
      </dsp:txBody>
      <dsp:txXfrm>
        <a:off x="4528182" y="2214209"/>
        <a:ext cx="1341830" cy="1243739"/>
      </dsp:txXfrm>
    </dsp:sp>
    <dsp:sp modelId="{74B20818-9C0B-4867-923E-B4AA67E64D71}">
      <dsp:nvSpPr>
        <dsp:cNvPr id="0" name=""/>
        <dsp:cNvSpPr/>
      </dsp:nvSpPr>
      <dsp:spPr>
        <a:xfrm>
          <a:off x="1916194" y="4072694"/>
          <a:ext cx="2185782" cy="1906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kern="1200" dirty="0">
            <a:solidFill>
              <a:srgbClr val="009CB5"/>
            </a:solidFill>
          </a:endParaRPr>
        </a:p>
      </dsp:txBody>
      <dsp:txXfrm>
        <a:off x="2236294" y="4351938"/>
        <a:ext cx="1545582" cy="1348306"/>
      </dsp:txXfrm>
    </dsp:sp>
    <dsp:sp modelId="{606C0608-B529-4A8C-9083-57E1BDCD81CD}">
      <dsp:nvSpPr>
        <dsp:cNvPr id="0" name=""/>
        <dsp:cNvSpPr/>
      </dsp:nvSpPr>
      <dsp:spPr>
        <a:xfrm>
          <a:off x="-160317" y="1898481"/>
          <a:ext cx="1958780" cy="18751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>
              <a:solidFill>
                <a:srgbClr val="009CB5"/>
              </a:solidFill>
            </a:rPr>
            <a:t>Community Interest Company (CIC)</a:t>
          </a:r>
          <a:endParaRPr lang="en-US" sz="2200" b="0" kern="1200" dirty="0">
            <a:solidFill>
              <a:srgbClr val="009CB5"/>
            </a:solidFill>
          </a:endParaRPr>
        </a:p>
      </dsp:txBody>
      <dsp:txXfrm>
        <a:off x="126540" y="2173097"/>
        <a:ext cx="1385066" cy="13259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D1C4-6AA6-4B28-90E4-2F55D8BC9345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93C4-F6BF-4F06-929B-07608ADD1812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CCD9-A2EC-43B0-A6B4-974243556D6B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6B80-0BE5-40E9-BB88-E1380B2E340D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9AB66-8229-41DF-B8DC-41BA6336B394}">
      <dsp:nvSpPr>
        <dsp:cNvPr id="0" name=""/>
        <dsp:cNvSpPr/>
      </dsp:nvSpPr>
      <dsp:spPr>
        <a:xfrm>
          <a:off x="2047044" y="2236617"/>
          <a:ext cx="2042080" cy="1147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>
            <a:spcBef>
              <a:spcPct val="0"/>
            </a:spcBef>
          </a:pPr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sp:txBody>
      <dsp:txXfrm>
        <a:off x="2346100" y="2404678"/>
        <a:ext cx="1443968" cy="811467"/>
      </dsp:txXfrm>
    </dsp:sp>
    <dsp:sp modelId="{48AD047D-F692-437A-A9A9-2DCDD3860D66}">
      <dsp:nvSpPr>
        <dsp:cNvPr id="0" name=""/>
        <dsp:cNvSpPr/>
      </dsp:nvSpPr>
      <dsp:spPr>
        <a:xfrm>
          <a:off x="2122671" y="-153893"/>
          <a:ext cx="1772827" cy="15999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Social Enterprise</a:t>
          </a:r>
          <a:endParaRPr lang="en-US" sz="2200" b="0" kern="1200" dirty="0">
            <a:solidFill>
              <a:srgbClr val="009CB5"/>
            </a:solidFill>
            <a:latin typeface="+mn-lt"/>
          </a:endParaRPr>
        </a:p>
      </dsp:txBody>
      <dsp:txXfrm>
        <a:off x="2382296" y="80410"/>
        <a:ext cx="1253577" cy="1131315"/>
      </dsp:txXfrm>
    </dsp:sp>
    <dsp:sp modelId="{9C6BAE01-452A-4DCD-81A5-B46B71ECE911}">
      <dsp:nvSpPr>
        <dsp:cNvPr id="0" name=""/>
        <dsp:cNvSpPr/>
      </dsp:nvSpPr>
      <dsp:spPr>
        <a:xfrm>
          <a:off x="4250280" y="1956622"/>
          <a:ext cx="1897634" cy="17589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6F9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kern="1200" dirty="0" smtClean="0">
            <a:solidFill>
              <a:srgbClr val="009CB5"/>
            </a:solidFill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kern="120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rgbClr val="009CB5"/>
            </a:solidFill>
          </a:endParaRPr>
        </a:p>
      </dsp:txBody>
      <dsp:txXfrm>
        <a:off x="4528182" y="2214209"/>
        <a:ext cx="1341830" cy="1243739"/>
      </dsp:txXfrm>
    </dsp:sp>
    <dsp:sp modelId="{74B20818-9C0B-4867-923E-B4AA67E64D71}">
      <dsp:nvSpPr>
        <dsp:cNvPr id="0" name=""/>
        <dsp:cNvSpPr/>
      </dsp:nvSpPr>
      <dsp:spPr>
        <a:xfrm>
          <a:off x="1916194" y="4072694"/>
          <a:ext cx="2185782" cy="1906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kern="1200" dirty="0">
            <a:solidFill>
              <a:srgbClr val="009CB5"/>
            </a:solidFill>
          </a:endParaRPr>
        </a:p>
      </dsp:txBody>
      <dsp:txXfrm>
        <a:off x="2236294" y="4351938"/>
        <a:ext cx="1545582" cy="1348306"/>
      </dsp:txXfrm>
    </dsp:sp>
    <dsp:sp modelId="{606C0608-B529-4A8C-9083-57E1BDCD81CD}">
      <dsp:nvSpPr>
        <dsp:cNvPr id="0" name=""/>
        <dsp:cNvSpPr/>
      </dsp:nvSpPr>
      <dsp:spPr>
        <a:xfrm>
          <a:off x="-160317" y="1898481"/>
          <a:ext cx="1958780" cy="18751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>
              <a:solidFill>
                <a:srgbClr val="009CB5"/>
              </a:solidFill>
            </a:rPr>
            <a:t>Community Interest Company (CIC)</a:t>
          </a:r>
          <a:endParaRPr lang="en-US" sz="2200" b="0" kern="1200" dirty="0">
            <a:solidFill>
              <a:srgbClr val="009CB5"/>
            </a:solidFill>
          </a:endParaRPr>
        </a:p>
      </dsp:txBody>
      <dsp:txXfrm>
        <a:off x="126540" y="2173097"/>
        <a:ext cx="1385066" cy="13259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D1C4-6AA6-4B28-90E4-2F55D8BC9345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93C4-F6BF-4F06-929B-07608ADD1812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CCD9-A2EC-43B0-A6B4-974243556D6B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6B80-0BE5-40E9-BB88-E1380B2E340D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9AB66-8229-41DF-B8DC-41BA6336B394}">
      <dsp:nvSpPr>
        <dsp:cNvPr id="0" name=""/>
        <dsp:cNvSpPr/>
      </dsp:nvSpPr>
      <dsp:spPr>
        <a:xfrm>
          <a:off x="2047044" y="2236617"/>
          <a:ext cx="2042080" cy="1147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>
            <a:spcBef>
              <a:spcPct val="0"/>
            </a:spcBef>
          </a:pPr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sp:txBody>
      <dsp:txXfrm>
        <a:off x="2346100" y="2404678"/>
        <a:ext cx="1443968" cy="811467"/>
      </dsp:txXfrm>
    </dsp:sp>
    <dsp:sp modelId="{48AD047D-F692-437A-A9A9-2DCDD3860D66}">
      <dsp:nvSpPr>
        <dsp:cNvPr id="0" name=""/>
        <dsp:cNvSpPr/>
      </dsp:nvSpPr>
      <dsp:spPr>
        <a:xfrm>
          <a:off x="2122671" y="-153893"/>
          <a:ext cx="1772827" cy="15999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Social Enterprise</a:t>
          </a:r>
          <a:endParaRPr lang="en-US" sz="2200" b="0" kern="1200" dirty="0">
            <a:solidFill>
              <a:srgbClr val="009CB5"/>
            </a:solidFill>
            <a:latin typeface="+mn-lt"/>
          </a:endParaRPr>
        </a:p>
      </dsp:txBody>
      <dsp:txXfrm>
        <a:off x="2382296" y="80410"/>
        <a:ext cx="1253577" cy="1131315"/>
      </dsp:txXfrm>
    </dsp:sp>
    <dsp:sp modelId="{9C6BAE01-452A-4DCD-81A5-B46B71ECE911}">
      <dsp:nvSpPr>
        <dsp:cNvPr id="0" name=""/>
        <dsp:cNvSpPr/>
      </dsp:nvSpPr>
      <dsp:spPr>
        <a:xfrm>
          <a:off x="4250280" y="1956622"/>
          <a:ext cx="1897634" cy="17589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kern="1200" dirty="0" smtClean="0">
            <a:solidFill>
              <a:srgbClr val="009CB5"/>
            </a:solidFill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kern="120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rgbClr val="009CB5"/>
            </a:solidFill>
          </a:endParaRPr>
        </a:p>
      </dsp:txBody>
      <dsp:txXfrm>
        <a:off x="4528182" y="2214209"/>
        <a:ext cx="1341830" cy="1243739"/>
      </dsp:txXfrm>
    </dsp:sp>
    <dsp:sp modelId="{74B20818-9C0B-4867-923E-B4AA67E64D71}">
      <dsp:nvSpPr>
        <dsp:cNvPr id="0" name=""/>
        <dsp:cNvSpPr/>
      </dsp:nvSpPr>
      <dsp:spPr>
        <a:xfrm>
          <a:off x="1916194" y="4072694"/>
          <a:ext cx="2185782" cy="1906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6F9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kern="1200" dirty="0">
            <a:solidFill>
              <a:srgbClr val="009CB5"/>
            </a:solidFill>
          </a:endParaRPr>
        </a:p>
      </dsp:txBody>
      <dsp:txXfrm>
        <a:off x="2236294" y="4351938"/>
        <a:ext cx="1545582" cy="1348306"/>
      </dsp:txXfrm>
    </dsp:sp>
    <dsp:sp modelId="{606C0608-B529-4A8C-9083-57E1BDCD81CD}">
      <dsp:nvSpPr>
        <dsp:cNvPr id="0" name=""/>
        <dsp:cNvSpPr/>
      </dsp:nvSpPr>
      <dsp:spPr>
        <a:xfrm>
          <a:off x="-160317" y="1898481"/>
          <a:ext cx="1958780" cy="18751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>
              <a:solidFill>
                <a:srgbClr val="009CB5"/>
              </a:solidFill>
            </a:rPr>
            <a:t>Community Interest Company (CIC)</a:t>
          </a:r>
          <a:endParaRPr lang="en-US" sz="2200" b="0" kern="1200" dirty="0">
            <a:solidFill>
              <a:srgbClr val="009CB5"/>
            </a:solidFill>
          </a:endParaRPr>
        </a:p>
      </dsp:txBody>
      <dsp:txXfrm>
        <a:off x="126540" y="2173097"/>
        <a:ext cx="1385066" cy="132596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79D1C4-6AA6-4B28-90E4-2F55D8BC9345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0800000"/>
            <a:gd name="adj2" fmla="val 162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893C4-F6BF-4F06-929B-07608ADD1812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5400000"/>
            <a:gd name="adj2" fmla="val 108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2CCD9-A2EC-43B0-A6B4-974243556D6B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0"/>
            <a:gd name="adj2" fmla="val 540000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806B80-0BE5-40E9-BB88-E1380B2E340D}">
      <dsp:nvSpPr>
        <dsp:cNvPr id="0" name=""/>
        <dsp:cNvSpPr/>
      </dsp:nvSpPr>
      <dsp:spPr>
        <a:xfrm>
          <a:off x="767058" y="594052"/>
          <a:ext cx="4484054" cy="4484054"/>
        </a:xfrm>
        <a:prstGeom prst="blockArc">
          <a:avLst>
            <a:gd name="adj1" fmla="val 16200000"/>
            <a:gd name="adj2" fmla="val 0"/>
            <a:gd name="adj3" fmla="val 464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09AB66-8229-41DF-B8DC-41BA6336B394}">
      <dsp:nvSpPr>
        <dsp:cNvPr id="0" name=""/>
        <dsp:cNvSpPr/>
      </dsp:nvSpPr>
      <dsp:spPr>
        <a:xfrm>
          <a:off x="2047044" y="2236617"/>
          <a:ext cx="2042080" cy="1147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kumimoji="0" lang="en-US" sz="20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 marL="0" marR="0" lvl="0" indent="0" algn="l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256D87"/>
              </a:solidFill>
              <a:effectLst/>
              <a:uLnTx/>
              <a:uFillTx/>
              <a:latin typeface="+mn-lt"/>
              <a:ea typeface="+mn-ea"/>
              <a:cs typeface="Futura Medium" panose="020B0602020204020303" pitchFamily="34" charset="-79"/>
            </a:rPr>
            <a:t>LEGAL STRUCTURES</a:t>
          </a:r>
          <a:endParaRPr kumimoji="0" lang="en-US" sz="2400" b="0" i="0" u="none" strike="noStrike" kern="1200" cap="none" spc="0" normalizeH="0" baseline="0" noProof="0" dirty="0" smtClean="0">
            <a:ln>
              <a:noFill/>
            </a:ln>
            <a:solidFill>
              <a:srgbClr val="256D87"/>
            </a:solidFill>
            <a:effectLst/>
            <a:uLnTx/>
            <a:uFillTx/>
            <a:latin typeface="+mn-lt"/>
            <a:ea typeface="+mn-ea"/>
            <a:cs typeface="Futura Medium" panose="020B0602020204020303" pitchFamily="34" charset="-79"/>
          </a:endParaRPr>
        </a:p>
        <a:p>
          <a:pPr>
            <a:spcBef>
              <a:spcPct val="0"/>
            </a:spcBef>
          </a:pPr>
          <a:endParaRPr lang="en-US" sz="2200" dirty="0">
            <a:ln>
              <a:solidFill>
                <a:srgbClr val="46A9CC"/>
              </a:solidFill>
            </a:ln>
            <a:solidFill>
              <a:srgbClr val="009CB5"/>
            </a:solidFill>
            <a:latin typeface="+mn-lt"/>
          </a:endParaRPr>
        </a:p>
      </dsp:txBody>
      <dsp:txXfrm>
        <a:off x="2346100" y="2404678"/>
        <a:ext cx="1443968" cy="811467"/>
      </dsp:txXfrm>
    </dsp:sp>
    <dsp:sp modelId="{48AD047D-F692-437A-A9A9-2DCDD3860D66}">
      <dsp:nvSpPr>
        <dsp:cNvPr id="0" name=""/>
        <dsp:cNvSpPr/>
      </dsp:nvSpPr>
      <dsp:spPr>
        <a:xfrm>
          <a:off x="2122671" y="-153893"/>
          <a:ext cx="1772827" cy="159992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Social Enterprise</a:t>
          </a:r>
          <a:endParaRPr lang="en-US" sz="2200" b="0" kern="1200" dirty="0">
            <a:solidFill>
              <a:srgbClr val="009CB5"/>
            </a:solidFill>
            <a:latin typeface="+mn-lt"/>
          </a:endParaRPr>
        </a:p>
      </dsp:txBody>
      <dsp:txXfrm>
        <a:off x="2382296" y="80410"/>
        <a:ext cx="1253577" cy="1131315"/>
      </dsp:txXfrm>
    </dsp:sp>
    <dsp:sp modelId="{9C6BAE01-452A-4DCD-81A5-B46B71ECE911}">
      <dsp:nvSpPr>
        <dsp:cNvPr id="0" name=""/>
        <dsp:cNvSpPr/>
      </dsp:nvSpPr>
      <dsp:spPr>
        <a:xfrm>
          <a:off x="4250280" y="1956622"/>
          <a:ext cx="1897634" cy="175891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2200" b="0" kern="1200" dirty="0" smtClean="0">
            <a:solidFill>
              <a:srgbClr val="009CB5"/>
            </a:solidFill>
            <a:latin typeface="+mn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200" b="0" kern="1200" dirty="0" smtClean="0">
              <a:solidFill>
                <a:srgbClr val="009CB5"/>
              </a:solidFill>
              <a:latin typeface="+mn-lt"/>
            </a:rPr>
            <a:t>Company Limited by Guarantee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 dirty="0">
            <a:solidFill>
              <a:srgbClr val="009CB5"/>
            </a:solidFill>
          </a:endParaRPr>
        </a:p>
      </dsp:txBody>
      <dsp:txXfrm>
        <a:off x="4528182" y="2214209"/>
        <a:ext cx="1341830" cy="1243739"/>
      </dsp:txXfrm>
    </dsp:sp>
    <dsp:sp modelId="{74B20818-9C0B-4867-923E-B4AA67E64D71}">
      <dsp:nvSpPr>
        <dsp:cNvPr id="0" name=""/>
        <dsp:cNvSpPr/>
      </dsp:nvSpPr>
      <dsp:spPr>
        <a:xfrm>
          <a:off x="1916194" y="4072694"/>
          <a:ext cx="2185782" cy="1906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bg2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rgbClr val="009CB5"/>
              </a:solidFill>
            </a:rPr>
            <a:t>Scottish Charitable Incorporated Organisation (SCIO)</a:t>
          </a:r>
          <a:endParaRPr lang="en-US" sz="2200" kern="1200" dirty="0">
            <a:solidFill>
              <a:srgbClr val="009CB5"/>
            </a:solidFill>
          </a:endParaRPr>
        </a:p>
      </dsp:txBody>
      <dsp:txXfrm>
        <a:off x="2236294" y="4351938"/>
        <a:ext cx="1545582" cy="1348306"/>
      </dsp:txXfrm>
    </dsp:sp>
    <dsp:sp modelId="{606C0608-B529-4A8C-9083-57E1BDCD81CD}">
      <dsp:nvSpPr>
        <dsp:cNvPr id="0" name=""/>
        <dsp:cNvSpPr/>
      </dsp:nvSpPr>
      <dsp:spPr>
        <a:xfrm>
          <a:off x="-160317" y="1898481"/>
          <a:ext cx="1958780" cy="18751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76200" cap="flat" cmpd="sng" algn="ctr">
          <a:solidFill>
            <a:srgbClr val="006F9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0" kern="1200" dirty="0" smtClean="0">
              <a:solidFill>
                <a:srgbClr val="009CB5"/>
              </a:solidFill>
            </a:rPr>
            <a:t>Community Interest Company (CIC)</a:t>
          </a:r>
          <a:endParaRPr lang="en-US" sz="2200" b="0" kern="1200" dirty="0">
            <a:solidFill>
              <a:srgbClr val="009CB5"/>
            </a:solidFill>
          </a:endParaRPr>
        </a:p>
      </dsp:txBody>
      <dsp:txXfrm>
        <a:off x="126540" y="2173097"/>
        <a:ext cx="1385066" cy="13259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2E7208-226E-4C85-8F72-0E35A8AEA524}">
      <dsp:nvSpPr>
        <dsp:cNvPr id="0" name=""/>
        <dsp:cNvSpPr/>
      </dsp:nvSpPr>
      <dsp:spPr>
        <a:xfrm rot="5400000">
          <a:off x="-216212" y="216215"/>
          <a:ext cx="1441434" cy="1009004"/>
        </a:xfrm>
        <a:prstGeom prst="chevron">
          <a:avLst/>
        </a:prstGeom>
        <a:solidFill>
          <a:srgbClr val="46A9CC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504502"/>
        <a:ext cx="1009004" cy="432430"/>
      </dsp:txXfrm>
    </dsp:sp>
    <dsp:sp modelId="{B4532873-ED69-4691-82D8-9CEC84DA9A56}">
      <dsp:nvSpPr>
        <dsp:cNvPr id="0" name=""/>
        <dsp:cNvSpPr/>
      </dsp:nvSpPr>
      <dsp:spPr>
        <a:xfrm rot="5400000">
          <a:off x="768023" y="3366103"/>
          <a:ext cx="124949" cy="45707"/>
        </a:xfrm>
        <a:prstGeom prst="actionButtonBlank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92EC4D-7D5F-49DB-8804-764B33287546}">
      <dsp:nvSpPr>
        <dsp:cNvPr id="0" name=""/>
        <dsp:cNvSpPr/>
      </dsp:nvSpPr>
      <dsp:spPr>
        <a:xfrm rot="5400000">
          <a:off x="-216212" y="1463536"/>
          <a:ext cx="1441434" cy="1009004"/>
        </a:xfrm>
        <a:prstGeom prst="chevron">
          <a:avLst/>
        </a:prstGeom>
        <a:solidFill>
          <a:srgbClr val="009CB5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1751823"/>
        <a:ext cx="1009004" cy="432430"/>
      </dsp:txXfrm>
    </dsp:sp>
    <dsp:sp modelId="{DA66AB5A-10F2-456A-8059-93AA29115ECA}">
      <dsp:nvSpPr>
        <dsp:cNvPr id="0" name=""/>
        <dsp:cNvSpPr/>
      </dsp:nvSpPr>
      <dsp:spPr>
        <a:xfrm rot="5400000">
          <a:off x="688508" y="3357960"/>
          <a:ext cx="45722" cy="4862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056BB-B11E-41BA-9AF9-30EA29B6F9B6}">
      <dsp:nvSpPr>
        <dsp:cNvPr id="0" name=""/>
        <dsp:cNvSpPr/>
      </dsp:nvSpPr>
      <dsp:spPr>
        <a:xfrm rot="5400000">
          <a:off x="-216212" y="2710858"/>
          <a:ext cx="1441434" cy="1009004"/>
        </a:xfrm>
        <a:prstGeom prst="chevron">
          <a:avLst/>
        </a:prstGeom>
        <a:solidFill>
          <a:srgbClr val="006F96"/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-5400000">
        <a:off x="3" y="2999145"/>
        <a:ext cx="1009004" cy="432430"/>
      </dsp:txXfrm>
    </dsp:sp>
    <dsp:sp modelId="{4CF826BD-8A12-4E5B-BF4D-6F28432D8C0D}">
      <dsp:nvSpPr>
        <dsp:cNvPr id="0" name=""/>
        <dsp:cNvSpPr/>
      </dsp:nvSpPr>
      <dsp:spPr>
        <a:xfrm rot="5400000">
          <a:off x="260040" y="3193829"/>
          <a:ext cx="75722" cy="45707"/>
        </a:xfrm>
        <a:prstGeom prst="round2SameRect">
          <a:avLst/>
        </a:prstGeom>
        <a:solidFill>
          <a:srgbClr val="006F96">
            <a:alpha val="90000"/>
          </a:srgb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E95D1-768E-4495-8811-6693D0983A9A}" type="datetimeFigureOut">
              <a:rPr lang="en-GB" smtClean="0"/>
              <a:t>12/11/2020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679C1-DCE6-4C05-BEE3-A5CC591151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73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335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5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5110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679C1-DCE6-4C05-BEE3-A5CC59115185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13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48D4E-9905-CE41-A239-F0E9B2E396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94F23B-8B76-9547-A02E-E13DB85720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95FA1-86FC-224E-91C9-D28A08B66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E43DE-BD1B-5848-87F7-7FA6450D4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FEC64-EB4A-FD4D-981B-AE7C24DD0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3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74B53-7BCD-0B41-AD1D-5B91419F2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D7998E-ACB7-E44A-A576-CD34000B8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2916F-FA62-194A-98BB-9828C99DF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1C06F-006A-2D4A-972B-E8FF561A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AB296-29BA-784A-BB1F-72E66E98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0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854393-3E95-C949-B988-A35B5509B7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B61A4B-D1C1-0A4B-8EBF-647463E0FC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11789-21F4-D240-9236-90AD44E83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296432-11EE-3447-980C-AC304D7E1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0C06E-118C-CB41-8361-667855FB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166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08614-D723-854D-B7C6-DA668E3A1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1685D-C719-C647-A3D8-CBB1CCE12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D59636-B255-4E4A-867A-E18C83B9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9C0D4-BB1E-DD40-A5C3-7BA7FEE71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0FFB76-0CA5-B048-9996-1E1DA428A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80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048F0-557B-6742-A935-D937674FA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6719B-0DE3-0749-8FC9-2836564F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35D99-DA29-FD4A-8497-BB9853D91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65C1B-061B-F845-B56E-CCE8BEDA8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F7869-36CB-8642-A887-2E4349EC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14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02A44-2D05-134A-8BFB-4396627AB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2B4A3-5C44-B349-BBA1-1AC54176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6BB342-DA2E-004F-AEBF-B474F4EDEB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FC468B-56DE-C64F-819A-95DF4B43C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955213-F74F-C146-AAFD-19920EED3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39D97-1556-5446-B898-DCC7C0CEC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48D2F-AD3D-EE41-846E-02ED895C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88CBC2-48E7-B24E-A64D-CE01C4C8F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D4067C-653E-9E4D-AE04-7AA562CAF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993DFF-12EB-7C42-B0C6-715105E38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281CE-2787-D146-8765-E4A13BEFE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E8389-B922-DB46-A27E-7F09A53D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3B5182-958C-D74B-87CB-159B3764D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36146D-9788-C54A-B061-55D4B3EF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8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E06CF-9A93-FD40-BE5B-F546CAF18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447D4E-739E-F047-8B4E-676E26173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593158-7F5D-3346-96FD-17582C694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86FB46-4AE0-B344-8392-042B2F8FE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FAFEB5-37D8-8B42-BB20-7948FBE48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5B23C5-890E-EA46-B035-1DF0202B6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AEC9A-AC09-5548-8A14-1D8E237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2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6A796-F9F8-6F44-92BE-6E9B1CB00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50FB5-7A89-EE4F-AE11-5016536B28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029776-88A8-7246-974E-27EBB22A3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D3562E-8028-BA4E-AF41-1B3032D30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8FBB0-9EBF-9641-ABFD-233A9124A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97C5D0-10AD-6648-A643-5B0CBF36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51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9E1C6-9A45-6E4B-8C6F-60446AC128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927C33-8015-2349-A839-425BDC0776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8AF69-5F81-454C-BB5C-9FCD982535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AA2A0-4CB6-7F4F-86BD-F638E261C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9C32D-4A3F-4842-9E05-58C5E989D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FED90-5AA2-6244-AFDF-3767FEE7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47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A438CA-E62C-D449-B701-B08DC5D25D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FB082-C251-6F40-AF5D-5F055A0FD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0FCDC-7246-854A-B357-93FC3230CF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A4720-0B9A-EE48-A930-4B0670C39FB5}" type="datetimeFigureOut">
              <a:rPr lang="en-US" smtClean="0"/>
              <a:t>11/12/2020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D00D1-0F2F-BA40-87A8-C4C00CA2F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02738-9762-3C4A-AE57-0B951ED55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C214A-0599-4F42-A9F0-8F278463F8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35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image" Target="../media/image5.png"/><Relationship Id="rId9" Type="http://schemas.microsoft.com/office/2007/relationships/diagramDrawing" Target="../diagrams/drawin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D67F5F1-DEE5-DC4D-BE2D-9673FAE1A3F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D351D0-E537-DB4D-BD2D-3E1CB3966F9D}"/>
              </a:ext>
            </a:extLst>
          </p:cNvPr>
          <p:cNvSpPr/>
          <p:nvPr/>
        </p:nvSpPr>
        <p:spPr>
          <a:xfrm>
            <a:off x="0" y="5630238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DB299E8-7319-8D47-BDDD-D0CC837C3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676" b="13410"/>
          <a:stretch/>
        </p:blipFill>
        <p:spPr>
          <a:xfrm>
            <a:off x="422701" y="5759689"/>
            <a:ext cx="1914267" cy="106749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26A6FD3-08E3-3A43-9F3A-6F5F833D34EE}"/>
              </a:ext>
            </a:extLst>
          </p:cNvPr>
          <p:cNvSpPr txBox="1"/>
          <p:nvPr/>
        </p:nvSpPr>
        <p:spPr>
          <a:xfrm>
            <a:off x="1331136" y="1426066"/>
            <a:ext cx="9527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Registering as a </a:t>
            </a:r>
            <a:r>
              <a:rPr lang="en-GB" sz="36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Company</a:t>
            </a:r>
            <a:endParaRPr lang="en-US" sz="36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24F9E71-ECA2-A845-A06D-42559A2EC482}"/>
              </a:ext>
            </a:extLst>
          </p:cNvPr>
          <p:cNvSpPr txBox="1"/>
          <p:nvPr/>
        </p:nvSpPr>
        <p:spPr>
          <a:xfrm>
            <a:off x="1379835" y="3637935"/>
            <a:ext cx="536509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Monday </a:t>
            </a:r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16th </a:t>
            </a:r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November 2020 at 1900</a:t>
            </a:r>
          </a:p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Karen Derrick</a:t>
            </a:r>
          </a:p>
          <a:p>
            <a:r>
              <a:rPr lang="en-US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Voluntary Action in Badenoch and Strathspey</a:t>
            </a:r>
            <a:endParaRPr lang="en-US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6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6CECB-DB1A-4ADA-BA0F-A530227E352F}"/>
              </a:ext>
            </a:extLst>
          </p:cNvPr>
          <p:cNvSpPr txBox="1"/>
          <p:nvPr/>
        </p:nvSpPr>
        <p:spPr>
          <a:xfrm>
            <a:off x="4391602" y="5811522"/>
            <a:ext cx="3765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8" name="Picture 17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89C78F9F-BFD4-4997-8498-94A95782C3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0375" y="6408482"/>
            <a:ext cx="296996" cy="296996"/>
          </a:xfrm>
          <a:prstGeom prst="rect">
            <a:avLst/>
          </a:prstGeom>
        </p:spPr>
      </p:pic>
      <p:pic>
        <p:nvPicPr>
          <p:cNvPr id="20" name="Picture 19" descr="A picture containing drawing&#10;&#10;Description automatically generated">
            <a:extLst>
              <a:ext uri="{FF2B5EF4-FFF2-40B4-BE49-F238E27FC236}">
                <a16:creationId xmlns:a16="http://schemas.microsoft.com/office/drawing/2014/main" id="{2DD00EF2-E870-43AB-9061-34CF797FEC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58195" y="6358718"/>
            <a:ext cx="570345" cy="404660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8FBD8EA-7CCB-434A-8577-CF6BB0FAD51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558025" y="6394913"/>
            <a:ext cx="364651" cy="32413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B2347BD-2E7D-4527-9665-12C45F40F32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58025" y="4174888"/>
            <a:ext cx="1181586" cy="1181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92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791894-BD20-4B50-B2BF-6AE9B2571B1B}"/>
              </a:ext>
            </a:extLst>
          </p:cNvPr>
          <p:cNvSpPr txBox="1"/>
          <p:nvPr/>
        </p:nvSpPr>
        <p:spPr>
          <a:xfrm>
            <a:off x="877331" y="794443"/>
            <a:ext cx="438664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000" dirty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Setting a </a:t>
            </a:r>
            <a:r>
              <a:rPr lang="en-US" sz="3000" dirty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</a:t>
            </a:r>
            <a:r>
              <a:rPr lang="en-US" sz="3000" dirty="0" smtClean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ompany </a:t>
            </a:r>
            <a:r>
              <a:rPr lang="en-US" sz="3000" dirty="0">
                <a:solidFill>
                  <a:prstClr val="black">
                    <a:lumMod val="50000"/>
                    <a:lumOff val="50000"/>
                  </a:prst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up</a:t>
            </a:r>
          </a:p>
          <a:p>
            <a:endParaRPr lang="en-US" sz="36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CEC07-1378-4DA7-9B65-EF909DCA7705}"/>
              </a:ext>
            </a:extLst>
          </p:cNvPr>
          <p:cNvSpPr/>
          <p:nvPr/>
        </p:nvSpPr>
        <p:spPr>
          <a:xfrm>
            <a:off x="5263978" y="920671"/>
            <a:ext cx="6928022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CC5C0F-659F-4A08-BC07-A0D96C4BD3BF}"/>
              </a:ext>
            </a:extLst>
          </p:cNvPr>
          <p:cNvSpPr/>
          <p:nvPr/>
        </p:nvSpPr>
        <p:spPr>
          <a:xfrm>
            <a:off x="0" y="920672"/>
            <a:ext cx="877331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D6E466-3DF1-4B0E-A939-EBDBC1F6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041" y="5963612"/>
            <a:ext cx="673890" cy="673890"/>
          </a:xfrm>
          <a:prstGeom prst="rect">
            <a:avLst/>
          </a:prstGeom>
        </p:spPr>
      </p:pic>
      <p:graphicFrame>
        <p:nvGraphicFramePr>
          <p:cNvPr id="20" name="Content Placeholder 19">
            <a:hlinkClick r:id="" action="ppaction://noaction" highlightClick="1"/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06431379"/>
              </p:ext>
            </p:extLst>
          </p:nvPr>
        </p:nvGraphicFramePr>
        <p:xfrm>
          <a:off x="877331" y="1825625"/>
          <a:ext cx="3813175" cy="3936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2979175" y="1825625"/>
            <a:ext cx="8374626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009CB5"/>
                </a:solidFill>
              </a:rPr>
              <a:t>Identify the </a:t>
            </a:r>
            <a:r>
              <a:rPr lang="en-GB" dirty="0" smtClean="0">
                <a:solidFill>
                  <a:srgbClr val="009CB5"/>
                </a:solidFill>
              </a:rPr>
              <a:t>purpose/s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Determine </a:t>
            </a:r>
            <a:r>
              <a:rPr lang="en-GB" dirty="0">
                <a:solidFill>
                  <a:srgbClr val="009CB5"/>
                </a:solidFill>
              </a:rPr>
              <a:t>the legal structure</a:t>
            </a:r>
          </a:p>
          <a:p>
            <a:r>
              <a:rPr lang="en-GB" dirty="0" smtClean="0">
                <a:solidFill>
                  <a:srgbClr val="009CB5"/>
                </a:solidFill>
              </a:rPr>
              <a:t>Do </a:t>
            </a:r>
            <a:r>
              <a:rPr lang="en-GB" dirty="0">
                <a:solidFill>
                  <a:srgbClr val="009CB5"/>
                </a:solidFill>
              </a:rPr>
              <a:t>a name </a:t>
            </a:r>
            <a:r>
              <a:rPr lang="en-GB" dirty="0" smtClean="0">
                <a:solidFill>
                  <a:srgbClr val="009CB5"/>
                </a:solidFill>
              </a:rPr>
              <a:t>check (via Companies House)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Identify </a:t>
            </a:r>
            <a:r>
              <a:rPr lang="en-GB" dirty="0" smtClean="0">
                <a:solidFill>
                  <a:srgbClr val="009CB5"/>
                </a:solidFill>
              </a:rPr>
              <a:t>Directors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 smtClean="0">
                <a:solidFill>
                  <a:srgbClr val="009CB5"/>
                </a:solidFill>
              </a:rPr>
              <a:t>Recruit </a:t>
            </a:r>
            <a:r>
              <a:rPr lang="en-GB" dirty="0" smtClean="0">
                <a:solidFill>
                  <a:srgbClr val="009CB5"/>
                </a:solidFill>
              </a:rPr>
              <a:t>Members (if you are a membership org.)</a:t>
            </a:r>
            <a:endParaRPr lang="en-GB" dirty="0">
              <a:solidFill>
                <a:srgbClr val="009CB5"/>
              </a:solidFill>
            </a:endParaRPr>
          </a:p>
          <a:p>
            <a:r>
              <a:rPr lang="en-GB" dirty="0">
                <a:solidFill>
                  <a:srgbClr val="009CB5"/>
                </a:solidFill>
              </a:rPr>
              <a:t>Write your </a:t>
            </a:r>
            <a:r>
              <a:rPr lang="en-GB" dirty="0" smtClean="0">
                <a:solidFill>
                  <a:srgbClr val="009CB5"/>
                </a:solidFill>
              </a:rPr>
              <a:t>constitution (get some help from your TSI)</a:t>
            </a:r>
          </a:p>
          <a:p>
            <a:r>
              <a:rPr lang="en-GB" dirty="0">
                <a:solidFill>
                  <a:srgbClr val="009CB5"/>
                </a:solidFill>
              </a:rPr>
              <a:t>F</a:t>
            </a:r>
            <a:r>
              <a:rPr lang="en-GB" dirty="0" smtClean="0">
                <a:solidFill>
                  <a:srgbClr val="009CB5"/>
                </a:solidFill>
              </a:rPr>
              <a:t>ill </a:t>
            </a:r>
            <a:r>
              <a:rPr lang="en-GB" dirty="0" smtClean="0">
                <a:solidFill>
                  <a:srgbClr val="009CB5"/>
                </a:solidFill>
              </a:rPr>
              <a:t>in forms and </a:t>
            </a:r>
            <a:r>
              <a:rPr lang="en-GB" dirty="0" smtClean="0">
                <a:solidFill>
                  <a:srgbClr val="009CB5"/>
                </a:solidFill>
              </a:rPr>
              <a:t>lodge/pay with Companies House</a:t>
            </a:r>
            <a:endParaRPr lang="en-GB" dirty="0">
              <a:solidFill>
                <a:srgbClr val="009CB5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438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37CFED6-7627-2143-B5E6-C7FC8C176994}"/>
              </a:ext>
            </a:extLst>
          </p:cNvPr>
          <p:cNvSpPr/>
          <p:nvPr/>
        </p:nvSpPr>
        <p:spPr>
          <a:xfrm>
            <a:off x="0" y="2615355"/>
            <a:ext cx="12192000" cy="40777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262B57E-94CE-5849-8E7B-9D2ECB537AC9}"/>
              </a:ext>
            </a:extLst>
          </p:cNvPr>
          <p:cNvSpPr/>
          <p:nvPr/>
        </p:nvSpPr>
        <p:spPr>
          <a:xfrm>
            <a:off x="-1" y="0"/>
            <a:ext cx="12192001" cy="2944573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86A5D2-E153-DF47-821F-82C9E30BEF57}"/>
              </a:ext>
            </a:extLst>
          </p:cNvPr>
          <p:cNvSpPr txBox="1"/>
          <p:nvPr/>
        </p:nvSpPr>
        <p:spPr>
          <a:xfrm>
            <a:off x="3847413" y="1404069"/>
            <a:ext cx="44971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THANK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16262C-85C8-004F-B134-7D688D257FA9}"/>
              </a:ext>
            </a:extLst>
          </p:cNvPr>
          <p:cNvSpPr txBox="1"/>
          <p:nvPr/>
        </p:nvSpPr>
        <p:spPr>
          <a:xfrm>
            <a:off x="2718791" y="2923550"/>
            <a:ext cx="675441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0" dirty="0">
                <a:solidFill>
                  <a:srgbClr val="009CB5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YOU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9DAD93D-603C-4382-86E4-8A8FCBC0D0DF}"/>
              </a:ext>
            </a:extLst>
          </p:cNvPr>
          <p:cNvSpPr/>
          <p:nvPr/>
        </p:nvSpPr>
        <p:spPr>
          <a:xfrm>
            <a:off x="0" y="5650146"/>
            <a:ext cx="12192000" cy="124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 descr="A close up of a logo&#10;&#10;Description automatically generated">
            <a:extLst>
              <a:ext uri="{FF2B5EF4-FFF2-40B4-BE49-F238E27FC236}">
                <a16:creationId xmlns:a16="http://schemas.microsoft.com/office/drawing/2014/main" id="{A3652ED3-F7F8-4078-82D3-A37B9E97F88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76" b="13410"/>
          <a:stretch/>
        </p:blipFill>
        <p:spPr>
          <a:xfrm>
            <a:off x="556867" y="5737742"/>
            <a:ext cx="1914267" cy="106749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01BD58B-75B1-456A-AF52-F7D058C5A6CF}"/>
              </a:ext>
            </a:extLst>
          </p:cNvPr>
          <p:cNvSpPr txBox="1"/>
          <p:nvPr/>
        </p:nvSpPr>
        <p:spPr>
          <a:xfrm>
            <a:off x="2718791" y="5840746"/>
            <a:ext cx="25166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venir-lt-w01_35-light1475496"/>
                <a:cs typeface="Futura Medium" panose="020B0602020204020303"/>
              </a:rPr>
              <a:t>The Highland Third Sector Interface is a Scottish Registered Charity SC043521 and a Scottish Registered Company SC425808</a:t>
            </a:r>
            <a:endParaRPr lang="en-US" sz="12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C55A325-991B-4C8D-91D8-AB5250D8157D}"/>
              </a:ext>
            </a:extLst>
          </p:cNvPr>
          <p:cNvSpPr txBox="1"/>
          <p:nvPr/>
        </p:nvSpPr>
        <p:spPr>
          <a:xfrm>
            <a:off x="5306102" y="5596047"/>
            <a:ext cx="3500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info@highlandtsi.org.uk</a:t>
            </a:r>
          </a:p>
          <a:p>
            <a:pPr algn="ctr"/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venir-lt-w01_35-light1475496"/>
                <a:cs typeface="Futura Medium" panose="020B0602020204020303"/>
              </a:rPr>
              <a:t>01349 864289</a:t>
            </a:r>
          </a:p>
        </p:txBody>
      </p:sp>
      <p:pic>
        <p:nvPicPr>
          <p:cNvPr id="17" name="Picture 16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9A43AC92-71E4-4D0F-A933-04B4F2C37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99452" y="6360354"/>
            <a:ext cx="296996" cy="296996"/>
          </a:xfrm>
          <a:prstGeom prst="rect">
            <a:avLst/>
          </a:prstGeom>
        </p:spPr>
      </p:pic>
      <p:pic>
        <p:nvPicPr>
          <p:cNvPr id="19" name="Picture 18" descr="A picture containing drawing&#10;&#10;Description automatically generated">
            <a:extLst>
              <a:ext uri="{FF2B5EF4-FFF2-40B4-BE49-F238E27FC236}">
                <a16:creationId xmlns:a16="http://schemas.microsoft.com/office/drawing/2014/main" id="{AF5D8824-2130-44AF-A646-75682A109C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7272" y="6310590"/>
            <a:ext cx="570345" cy="404660"/>
          </a:xfrm>
          <a:prstGeom prst="rect">
            <a:avLst/>
          </a:prstGeom>
        </p:spPr>
      </p:pic>
      <p:pic>
        <p:nvPicPr>
          <p:cNvPr id="21" name="Picture 20" descr="A close up of a logo&#10;&#10;Description automatically generated">
            <a:extLst>
              <a:ext uri="{FF2B5EF4-FFF2-40B4-BE49-F238E27FC236}">
                <a16:creationId xmlns:a16="http://schemas.microsoft.com/office/drawing/2014/main" id="{01888BAC-E345-4B82-8535-65B7C17939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67102" y="6346785"/>
            <a:ext cx="364651" cy="32413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33F082-81EE-4C7F-8313-8892C3AD3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2966" y="5776440"/>
            <a:ext cx="932104" cy="93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3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C2931204-7FBE-1148-9252-D7FE59EF63E3}"/>
              </a:ext>
            </a:extLst>
          </p:cNvPr>
          <p:cNvSpPr/>
          <p:nvPr/>
        </p:nvSpPr>
        <p:spPr>
          <a:xfrm>
            <a:off x="195628" y="962523"/>
            <a:ext cx="4572000" cy="4572000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B5B4D73-116A-1545-83A0-757F5D97FCA6}"/>
              </a:ext>
            </a:extLst>
          </p:cNvPr>
          <p:cNvSpPr/>
          <p:nvPr/>
        </p:nvSpPr>
        <p:spPr>
          <a:xfrm>
            <a:off x="5287858" y="837293"/>
            <a:ext cx="753763" cy="764625"/>
          </a:xfrm>
          <a:prstGeom prst="ellipse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B7BA01-1B05-D14C-B421-6B41257BEC07}"/>
              </a:ext>
            </a:extLst>
          </p:cNvPr>
          <p:cNvSpPr txBox="1"/>
          <p:nvPr/>
        </p:nvSpPr>
        <p:spPr>
          <a:xfrm>
            <a:off x="631325" y="2064637"/>
            <a:ext cx="3700605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Becoming a Company …</a:t>
            </a:r>
          </a:p>
          <a:p>
            <a:endParaRPr lang="en-GB" dirty="0" smtClean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r>
              <a:rPr lang="en-GB" sz="36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Key </a:t>
            </a:r>
            <a:r>
              <a:rPr lang="en-GB" sz="3600" dirty="0" smtClean="0">
                <a:solidFill>
                  <a:schemeClr val="bg1"/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Questions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8BCDBB1-514D-CF4A-956E-443AABDA8E38}"/>
              </a:ext>
            </a:extLst>
          </p:cNvPr>
          <p:cNvSpPr txBox="1"/>
          <p:nvPr/>
        </p:nvSpPr>
        <p:spPr>
          <a:xfrm>
            <a:off x="6149775" y="1219605"/>
            <a:ext cx="538346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Why form a company?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What’s the best legal structure?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Companies House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GB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 </a:t>
            </a:r>
            <a:r>
              <a:rPr lang="en-GB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Setting a company up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131B2FF-42FC-474C-B538-4E00ABBF4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178" y="5952276"/>
            <a:ext cx="1179560" cy="83353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5C7CADB-4C17-4F9F-8794-A45E0078E8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2262" y="5952276"/>
            <a:ext cx="670618" cy="676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27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791894-BD20-4B50-B2BF-6AE9B2571B1B}"/>
              </a:ext>
            </a:extLst>
          </p:cNvPr>
          <p:cNvSpPr txBox="1"/>
          <p:nvPr/>
        </p:nvSpPr>
        <p:spPr>
          <a:xfrm>
            <a:off x="973394" y="819084"/>
            <a:ext cx="429058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Why form a company?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CEC07-1378-4DA7-9B65-EF909DCA7705}"/>
              </a:ext>
            </a:extLst>
          </p:cNvPr>
          <p:cNvSpPr/>
          <p:nvPr/>
        </p:nvSpPr>
        <p:spPr>
          <a:xfrm>
            <a:off x="5263978" y="920671"/>
            <a:ext cx="6928022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CC5C0F-659F-4A08-BC07-A0D96C4BD3BF}"/>
              </a:ext>
            </a:extLst>
          </p:cNvPr>
          <p:cNvSpPr/>
          <p:nvPr/>
        </p:nvSpPr>
        <p:spPr>
          <a:xfrm>
            <a:off x="0" y="920672"/>
            <a:ext cx="877331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268706-0980-43B6-82B2-2873867EA18B}"/>
              </a:ext>
            </a:extLst>
          </p:cNvPr>
          <p:cNvSpPr txBox="1"/>
          <p:nvPr/>
        </p:nvSpPr>
        <p:spPr>
          <a:xfrm>
            <a:off x="5263978" y="1591290"/>
            <a:ext cx="9142459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Activity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Risk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Assets / </a:t>
            </a: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Staff / Contracts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Limited liability for members/directors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D6E466-3DF1-4B0E-A939-EBDBC1F6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041" y="5963612"/>
            <a:ext cx="673890" cy="67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77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7494815" y="1012723"/>
            <a:ext cx="4580140" cy="51997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2339" y="5861921"/>
            <a:ext cx="694778" cy="701094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409123904"/>
              </p:ext>
            </p:extLst>
          </p:nvPr>
        </p:nvGraphicFramePr>
        <p:xfrm>
          <a:off x="597330" y="516200"/>
          <a:ext cx="5987598" cy="582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24427" y="4587347"/>
            <a:ext cx="4211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 smtClean="0">
                <a:solidFill>
                  <a:srgbClr val="006F96"/>
                </a:solidFill>
                <a:latin typeface="Calibri" panose="020F0502020204030204"/>
              </a:rPr>
              <a:t>Which one is best for us?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6F96"/>
              </a:solidFill>
              <a:effectLst/>
              <a:uLnTx/>
              <a:uFillTx/>
              <a:latin typeface="Calibri" panose="020F0502020204030204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90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6584928" y="994827"/>
            <a:ext cx="5486927" cy="5217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2339" y="5861921"/>
            <a:ext cx="694778" cy="701094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588117921"/>
              </p:ext>
            </p:extLst>
          </p:nvPr>
        </p:nvGraphicFramePr>
        <p:xfrm>
          <a:off x="597330" y="516200"/>
          <a:ext cx="5987598" cy="582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85702" y="1917290"/>
            <a:ext cx="421102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 a legal structure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>
                <a:solidFill>
                  <a:srgbClr val="009CB5"/>
                </a:solidFill>
                <a:latin typeface="Calibri" panose="020F0502020204030204"/>
              </a:rPr>
              <a:t>A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way of operating – clue is in the name …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800" baseline="0" dirty="0">
              <a:solidFill>
                <a:srgbClr val="009CB5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Enterprising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aseline="0" dirty="0" smtClean="0">
                <a:solidFill>
                  <a:srgbClr val="009CB5"/>
                </a:solidFill>
                <a:latin typeface="Calibri" panose="020F0502020204030204"/>
              </a:rPr>
              <a:t>Social Purpose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08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6584928" y="994827"/>
            <a:ext cx="5486927" cy="5217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2339" y="5861921"/>
            <a:ext cx="694778" cy="701094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942760158"/>
              </p:ext>
            </p:extLst>
          </p:nvPr>
        </p:nvGraphicFramePr>
        <p:xfrm>
          <a:off x="597330" y="516200"/>
          <a:ext cx="5987598" cy="582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85702" y="1331388"/>
            <a:ext cx="4417043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Defined legal entity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Limited Liability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shareholders – owned by members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Regulated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by Co. House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Subject to Companies Act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 smtClean="0">
                <a:solidFill>
                  <a:srgbClr val="009CB5"/>
                </a:solidFill>
                <a:latin typeface="Calibri" panose="020F0502020204030204"/>
              </a:rPr>
              <a:t>Can add charitable status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349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6584928" y="994827"/>
            <a:ext cx="5486927" cy="5217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2339" y="5861921"/>
            <a:ext cx="694778" cy="701094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893898443"/>
              </p:ext>
            </p:extLst>
          </p:nvPr>
        </p:nvGraphicFramePr>
        <p:xfrm>
          <a:off x="597330" y="516200"/>
          <a:ext cx="5987598" cy="582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85702" y="1380376"/>
            <a:ext cx="452284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Defined </a:t>
            </a:r>
            <a:r>
              <a:rPr kumimoji="0" lang="en-GB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lega</a:t>
            </a:r>
            <a:r>
              <a:rPr lang="en-GB" sz="2800" dirty="0" smtClean="0">
                <a:solidFill>
                  <a:srgbClr val="009CB5"/>
                </a:solidFill>
                <a:latin typeface="Calibri" panose="020F0502020204030204"/>
              </a:rPr>
              <a:t>l entity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Principal office must be in Scotland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400" dirty="0">
              <a:solidFill>
                <a:srgbClr val="009CB5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Limited Liability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 smtClean="0">
                <a:solidFill>
                  <a:srgbClr val="009CB5"/>
                </a:solidFill>
                <a:latin typeface="Calibri" panose="020F0502020204030204"/>
              </a:rPr>
              <a:t>Single regulator in </a:t>
            </a:r>
            <a:r>
              <a:rPr lang="en-GB" sz="2800" dirty="0">
                <a:solidFill>
                  <a:srgbClr val="009CB5"/>
                </a:solidFill>
                <a:latin typeface="Calibri" panose="020F0502020204030204"/>
              </a:rPr>
              <a:t>O</a:t>
            </a:r>
            <a:r>
              <a:rPr lang="en-GB" sz="2800" dirty="0" smtClean="0">
                <a:solidFill>
                  <a:srgbClr val="009CB5"/>
                </a:solidFill>
                <a:latin typeface="Calibri" panose="020F0502020204030204"/>
              </a:rPr>
              <a:t>SCR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noProof="0" dirty="0" smtClean="0">
                <a:solidFill>
                  <a:srgbClr val="009CB5"/>
                </a:solidFill>
                <a:latin typeface="Calibri" panose="020F0502020204030204"/>
              </a:rPr>
              <a:t>Regulated by Charity Law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1400" noProof="0" dirty="0" smtClean="0">
              <a:solidFill>
                <a:srgbClr val="009CB5"/>
              </a:solidFill>
              <a:latin typeface="Calibri" panose="020F0502020204030204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noProof="0" dirty="0" smtClean="0">
                <a:solidFill>
                  <a:srgbClr val="009CB5"/>
                </a:solidFill>
                <a:latin typeface="Calibri" panose="020F0502020204030204"/>
              </a:rPr>
              <a:t>Avoids complexity of Company Law</a:t>
            </a: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02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5BB8F10-24E8-5346-A68C-0A60EF07AF6D}"/>
              </a:ext>
            </a:extLst>
          </p:cNvPr>
          <p:cNvSpPr/>
          <p:nvPr/>
        </p:nvSpPr>
        <p:spPr>
          <a:xfrm>
            <a:off x="8426307" y="-2"/>
            <a:ext cx="3950043" cy="6858000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0AE329-FDD5-DA4E-85F1-0B55C613BF81}"/>
              </a:ext>
            </a:extLst>
          </p:cNvPr>
          <p:cNvSpPr/>
          <p:nvPr/>
        </p:nvSpPr>
        <p:spPr>
          <a:xfrm>
            <a:off x="6584928" y="994827"/>
            <a:ext cx="5486927" cy="52176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4BA587-669B-490A-B045-52D7E2B93A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2339" y="5861921"/>
            <a:ext cx="694778" cy="701094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412837524"/>
              </p:ext>
            </p:extLst>
          </p:nvPr>
        </p:nvGraphicFramePr>
        <p:xfrm>
          <a:off x="597330" y="516200"/>
          <a:ext cx="5987598" cy="582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285702" y="1917290"/>
            <a:ext cx="421102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Limited company with additional features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Business + Community Benefit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9CB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Asset Lock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dirty="0" smtClean="0">
                <a:solidFill>
                  <a:srgbClr val="009CB5"/>
                </a:solidFill>
                <a:latin typeface="Calibri" panose="020F0502020204030204"/>
              </a:rPr>
              <a:t>Can’t be a charity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009CB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18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A791894-BD20-4B50-B2BF-6AE9B2571B1B}"/>
              </a:ext>
            </a:extLst>
          </p:cNvPr>
          <p:cNvSpPr txBox="1"/>
          <p:nvPr/>
        </p:nvSpPr>
        <p:spPr>
          <a:xfrm>
            <a:off x="1002890" y="824158"/>
            <a:ext cx="410005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Companies House</a:t>
            </a: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3CEC07-1378-4DA7-9B65-EF909DCA7705}"/>
              </a:ext>
            </a:extLst>
          </p:cNvPr>
          <p:cNvSpPr/>
          <p:nvPr/>
        </p:nvSpPr>
        <p:spPr>
          <a:xfrm>
            <a:off x="5263978" y="920671"/>
            <a:ext cx="6928022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CC5C0F-659F-4A08-BC07-A0D96C4BD3BF}"/>
              </a:ext>
            </a:extLst>
          </p:cNvPr>
          <p:cNvSpPr/>
          <p:nvPr/>
        </p:nvSpPr>
        <p:spPr>
          <a:xfrm>
            <a:off x="0" y="920672"/>
            <a:ext cx="877331" cy="350825"/>
          </a:xfrm>
          <a:prstGeom prst="rect">
            <a:avLst/>
          </a:prstGeom>
          <a:solidFill>
            <a:srgbClr val="009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268706-0980-43B6-82B2-2873867EA18B}"/>
              </a:ext>
            </a:extLst>
          </p:cNvPr>
          <p:cNvSpPr txBox="1"/>
          <p:nvPr/>
        </p:nvSpPr>
        <p:spPr>
          <a:xfrm>
            <a:off x="1002890" y="1832450"/>
            <a:ext cx="9142459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Subject to Company Law / Companies Act 2006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Registering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Costs</a:t>
            </a:r>
          </a:p>
          <a:p>
            <a:pPr marL="342900" indent="-342900">
              <a:lnSpc>
                <a:spcPct val="200000"/>
              </a:lnSpc>
              <a:buClr>
                <a:srgbClr val="009CB5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Futura Medium" panose="020B0602020204020303" pitchFamily="34" charset="-79"/>
                <a:cs typeface="Futura Medium" panose="020B0602020204020303" pitchFamily="34" charset="-79"/>
              </a:rPr>
              <a:t>Notifying changes</a:t>
            </a:r>
            <a:endParaRPr lang="en-US" sz="2400" dirty="0" smtClean="0">
              <a:solidFill>
                <a:schemeClr val="tx1">
                  <a:lumMod val="50000"/>
                  <a:lumOff val="50000"/>
                </a:schemeClr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  <a:p>
            <a:endParaRPr lang="en-US" sz="1400" dirty="0">
              <a:solidFill>
                <a:schemeClr val="bg1"/>
              </a:solidFill>
              <a:latin typeface="Futura Medium" panose="020B0602020204020303" pitchFamily="34" charset="-79"/>
              <a:cs typeface="Futura Medium" panose="020B0602020204020303" pitchFamily="34" charset="-79"/>
            </a:endParaRPr>
          </a:p>
        </p:txBody>
      </p:sp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6F7676C5-4255-45AB-AE39-742D08BED3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551" y="5963612"/>
            <a:ext cx="1179560" cy="83353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FD6E466-3DF1-4B0E-A939-EBDBC1F6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52041" y="5963612"/>
            <a:ext cx="673890" cy="673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4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919EE29C4CA02418AF00594F4C4D796" ma:contentTypeVersion="13" ma:contentTypeDescription="Create a new document." ma:contentTypeScope="" ma:versionID="d7b8fcf1eb509d61eeb1fcc2785fc52c">
  <xsd:schema xmlns:xsd="http://www.w3.org/2001/XMLSchema" xmlns:xs="http://www.w3.org/2001/XMLSchema" xmlns:p="http://schemas.microsoft.com/office/2006/metadata/properties" xmlns:ns2="e0085520-bbfc-4593-8949-d6dc989b76fe" xmlns:ns3="4326a477-ae28-493a-a6b6-ea27321d2e6e" targetNamespace="http://schemas.microsoft.com/office/2006/metadata/properties" ma:root="true" ma:fieldsID="60d484284a274019266f91f58d8e99a6" ns2:_="" ns3:_="">
    <xsd:import namespace="e0085520-bbfc-4593-8949-d6dc989b76fe"/>
    <xsd:import namespace="4326a477-ae28-493a-a6b6-ea27321d2e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085520-bbfc-4593-8949-d6dc989b76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e7f17c58-4776-431d-a8bc-923bc51b2c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6a477-ae28-493a-a6b6-ea27321d2e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26625e8-c5bc-41b4-a332-faa1d0f85a17}" ma:internalName="TaxCatchAll" ma:showField="CatchAllData" ma:web="4326a477-ae28-493a-a6b6-ea27321d2e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326a477-ae28-493a-a6b6-ea27321d2e6e" xsi:nil="true"/>
    <lcf76f155ced4ddcb4097134ff3c332f xmlns="e0085520-bbfc-4593-8949-d6dc989b76f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0B366FE-8355-42E3-8C21-8F73BC7ECC81}"/>
</file>

<file path=customXml/itemProps2.xml><?xml version="1.0" encoding="utf-8"?>
<ds:datastoreItem xmlns:ds="http://schemas.openxmlformats.org/officeDocument/2006/customXml" ds:itemID="{F34C00AE-E706-44AB-8555-FA2171E3D2FD}"/>
</file>

<file path=customXml/itemProps3.xml><?xml version="1.0" encoding="utf-8"?>
<ds:datastoreItem xmlns:ds="http://schemas.openxmlformats.org/officeDocument/2006/customXml" ds:itemID="{9789D4A4-2807-4DC9-BBE4-72C1911C2360}"/>
</file>

<file path=docProps/app.xml><?xml version="1.0" encoding="utf-8"?>
<Properties xmlns="http://schemas.openxmlformats.org/officeDocument/2006/extended-properties" xmlns:vt="http://schemas.openxmlformats.org/officeDocument/2006/docPropsVTypes">
  <TotalTime>2379</TotalTime>
  <Words>338</Words>
  <Application>Microsoft Office PowerPoint</Application>
  <PresentationFormat>Widescreen</PresentationFormat>
  <Paragraphs>116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avenir-lt-w01_35-light1475496</vt:lpstr>
      <vt:lpstr>Calibri</vt:lpstr>
      <vt:lpstr>Calibri Light</vt:lpstr>
      <vt:lpstr>Futura Medium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VABS</dc:creator>
  <cp:lastModifiedBy>Karen Derrick</cp:lastModifiedBy>
  <cp:revision>89</cp:revision>
  <dcterms:created xsi:type="dcterms:W3CDTF">2020-09-15T11:58:38Z</dcterms:created>
  <dcterms:modified xsi:type="dcterms:W3CDTF">2020-11-12T16:59:20Z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0x010100B919EE29C4CA02418AF00594F4C4D796</vt:lpwstr>
  </property>
  <property fmtid="{D5CDD505-2E9C-101B-9397-08002B2CF9AE}" pid="3" name="Order">
    <vt:r8>22800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