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layout2.xml" ContentType="application/vnd.openxmlformats-officedocument.drawingml.diagramLayout+xml"/>
  <Override PartName="/ppt/theme/theme2.xml" ContentType="application/vnd.openxmlformats-officedocument.them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layout3.xml" ContentType="application/vnd.openxmlformats-officedocument.drawingml.diagramLayout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quickStyle1.xml" ContentType="application/vnd.openxmlformats-officedocument.drawingml.diagramStyle+xml"/>
  <Override PartName="/ppt/diagrams/drawing3.xml" ContentType="application/vnd.ms-office.drawingml.diagramDrawing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76" r:id="rId5"/>
    <p:sldId id="284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96"/>
    <a:srgbClr val="009CB5"/>
    <a:srgbClr val="46A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 snapToObjects="1">
      <p:cViewPr varScale="1">
        <p:scale>
          <a:sx n="65" d="100"/>
          <a:sy n="65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91964C-7636-40FB-9A89-E6CE5666ED39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DEBF439F-E74B-45B4-B3C5-FA2B8A78D58C}">
      <dgm:prSet phldrT="[Text]"/>
      <dgm:spPr/>
      <dgm:t>
        <a:bodyPr/>
        <a:lstStyle/>
        <a:p>
          <a:r>
            <a:rPr lang="en-US" dirty="0" smtClean="0">
              <a:ln>
                <a:solidFill>
                  <a:srgbClr val="46A9CC"/>
                </a:solidFill>
              </a:ln>
            </a:rPr>
            <a:t>FINANCIAL</a:t>
          </a:r>
          <a:endParaRPr lang="en-US" dirty="0">
            <a:ln>
              <a:solidFill>
                <a:srgbClr val="46A9CC"/>
              </a:solidFill>
            </a:ln>
          </a:endParaRPr>
        </a:p>
      </dgm:t>
    </dgm:pt>
    <dgm:pt modelId="{BA34AC55-6B2A-46CB-9219-BB44EBD17508}" type="parTrans" cxnId="{0ECE2682-00E1-463D-AA8A-BE6C832DF648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D8B39C54-7153-4C8D-978D-D024714182B8}" type="sibTrans" cxnId="{0ECE2682-00E1-463D-AA8A-BE6C832DF648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89E1ED7D-688C-425F-913F-0FEEB9C44849}">
      <dgm:prSet phldrT="[Text]" custT="1"/>
      <dgm:spPr/>
      <dgm:t>
        <a:bodyPr/>
        <a:lstStyle/>
        <a:p>
          <a:r>
            <a:rPr lang="en-US" sz="2600" dirty="0" smtClean="0">
              <a:ln>
                <a:solidFill>
                  <a:srgbClr val="46A9CC"/>
                </a:solidFill>
              </a:ln>
            </a:rPr>
            <a:t>Funding Opportunities</a:t>
          </a:r>
          <a:endParaRPr lang="en-US" sz="2600" dirty="0">
            <a:ln>
              <a:solidFill>
                <a:srgbClr val="46A9CC"/>
              </a:solidFill>
            </a:ln>
          </a:endParaRPr>
        </a:p>
      </dgm:t>
    </dgm:pt>
    <dgm:pt modelId="{96BE27EE-0736-4A83-9C1B-33307E247C20}" type="par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DC8A6A5B-7C57-4010-91BF-B121A9E1F03F}" type="sib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67803921-6F2C-4E6D-BA78-BEDAFBE390DA}">
      <dgm:prSet phldrT="[Text]" custT="1"/>
      <dgm:spPr/>
      <dgm:t>
        <a:bodyPr/>
        <a:lstStyle/>
        <a:p>
          <a:r>
            <a:rPr lang="en-US" sz="2600" dirty="0" smtClean="0">
              <a:ln>
                <a:solidFill>
                  <a:srgbClr val="46A9CC"/>
                </a:solidFill>
              </a:ln>
            </a:rPr>
            <a:t>Gift Aid</a:t>
          </a:r>
          <a:endParaRPr lang="en-US" sz="2600" dirty="0">
            <a:ln>
              <a:solidFill>
                <a:srgbClr val="46A9CC"/>
              </a:solidFill>
            </a:ln>
          </a:endParaRPr>
        </a:p>
      </dgm:t>
    </dgm:pt>
    <dgm:pt modelId="{1483FCAE-9882-4CD6-AD4B-E85C06023FF5}" type="parTrans" cxnId="{A66886A0-8BAA-4CF2-BCA9-76BAF4ADFCDF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AE71071A-40AC-4331-BE89-CE8FE183D606}" type="sibTrans" cxnId="{A66886A0-8BAA-4CF2-BCA9-76BAF4ADFCDF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3E6890AF-1454-4C75-AFFA-5F4D1BA0633A}">
      <dgm:prSet phldrT="[Text]" custT="1"/>
      <dgm:spPr/>
      <dgm:t>
        <a:bodyPr/>
        <a:lstStyle/>
        <a:p>
          <a:r>
            <a:rPr lang="en-US" sz="2600" dirty="0" smtClean="0">
              <a:ln>
                <a:solidFill>
                  <a:srgbClr val="46A9CC"/>
                </a:solidFill>
              </a:ln>
            </a:rPr>
            <a:t>Various tax reliefs</a:t>
          </a:r>
          <a:endParaRPr lang="en-US" sz="2600" dirty="0">
            <a:ln>
              <a:solidFill>
                <a:srgbClr val="46A9CC"/>
              </a:solidFill>
            </a:ln>
          </a:endParaRPr>
        </a:p>
      </dgm:t>
    </dgm:pt>
    <dgm:pt modelId="{F4D16F6F-AF53-4EEF-BBFE-485E69468292}" type="parTrans" cxnId="{DC7DBDB1-3E18-4AA1-86A3-A68654E9B1FA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FB6695D8-C068-4380-A94E-C57CEB192A1E}" type="sibTrans" cxnId="{DC7DBDB1-3E18-4AA1-86A3-A68654E9B1FA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3EEDF704-5326-4A7E-A9EE-E7B4F11E418F}" type="pres">
      <dgm:prSet presAssocID="{2191964C-7636-40FB-9A89-E6CE5666ED3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F4407F-958B-4BA2-A689-76B45B286EF4}" type="pres">
      <dgm:prSet presAssocID="{DEBF439F-E74B-45B4-B3C5-FA2B8A78D58C}" presName="centerShape" presStyleLbl="node0" presStyleIdx="0" presStyleCnt="1" custScaleX="117540" custScaleY="124678" custLinFactNeighborX="3395" custLinFactNeighborY="-2210"/>
      <dgm:spPr/>
      <dgm:t>
        <a:bodyPr/>
        <a:lstStyle/>
        <a:p>
          <a:endParaRPr lang="en-US"/>
        </a:p>
      </dgm:t>
    </dgm:pt>
    <dgm:pt modelId="{89EE3156-2E38-4A84-97AA-804549B2B003}" type="pres">
      <dgm:prSet presAssocID="{89E1ED7D-688C-425F-913F-0FEEB9C44849}" presName="node" presStyleLbl="node1" presStyleIdx="0" presStyleCnt="3" custScaleX="253882" custScaleY="105928" custRadScaleRad="100131" custRadScaleInc="22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F80BD7-5953-4955-B022-84F8B7220412}" type="pres">
      <dgm:prSet presAssocID="{89E1ED7D-688C-425F-913F-0FEEB9C44849}" presName="dummy" presStyleCnt="0"/>
      <dgm:spPr/>
    </dgm:pt>
    <dgm:pt modelId="{DA601E7F-6619-4D62-A9A1-C9DDBE6B1AEA}" type="pres">
      <dgm:prSet presAssocID="{DC8A6A5B-7C57-4010-91BF-B121A9E1F03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C652994A-64DA-462C-8E65-47B1B9443EC5}" type="pres">
      <dgm:prSet presAssocID="{67803921-6F2C-4E6D-BA78-BEDAFBE390DA}" presName="node" presStyleLbl="node1" presStyleIdx="1" presStyleCnt="3" custScaleX="129453" custScaleY="120227" custRadScaleRad="106011" custRadScaleInc="72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460458-E275-4A29-88B4-A308E5308B01}" type="pres">
      <dgm:prSet presAssocID="{67803921-6F2C-4E6D-BA78-BEDAFBE390DA}" presName="dummy" presStyleCnt="0"/>
      <dgm:spPr/>
    </dgm:pt>
    <dgm:pt modelId="{5CD13BFA-0BD6-475D-8E73-E80F5EFBE46F}" type="pres">
      <dgm:prSet presAssocID="{AE71071A-40AC-4331-BE89-CE8FE183D606}" presName="sibTrans" presStyleLbl="sibTrans2D1" presStyleIdx="1" presStyleCnt="3"/>
      <dgm:spPr/>
      <dgm:t>
        <a:bodyPr/>
        <a:lstStyle/>
        <a:p>
          <a:endParaRPr lang="en-US"/>
        </a:p>
      </dgm:t>
    </dgm:pt>
    <dgm:pt modelId="{CF9BFD43-A3C4-4E46-B3B2-CA31C106294C}" type="pres">
      <dgm:prSet presAssocID="{3E6890AF-1454-4C75-AFFA-5F4D1BA0633A}" presName="node" presStyleLbl="node1" presStyleIdx="2" presStyleCnt="3" custScaleX="131507" custScaleY="1268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58BDFF-FAFB-4D33-81E2-166937177A33}" type="pres">
      <dgm:prSet presAssocID="{3E6890AF-1454-4C75-AFFA-5F4D1BA0633A}" presName="dummy" presStyleCnt="0"/>
      <dgm:spPr/>
    </dgm:pt>
    <dgm:pt modelId="{B5538BE9-C6EA-45C9-A89F-999AD2F378FE}" type="pres">
      <dgm:prSet presAssocID="{FB6695D8-C068-4380-A94E-C57CEB192A1E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DC7DBDB1-3E18-4AA1-86A3-A68654E9B1FA}" srcId="{DEBF439F-E74B-45B4-B3C5-FA2B8A78D58C}" destId="{3E6890AF-1454-4C75-AFFA-5F4D1BA0633A}" srcOrd="2" destOrd="0" parTransId="{F4D16F6F-AF53-4EEF-BBFE-485E69468292}" sibTransId="{FB6695D8-C068-4380-A94E-C57CEB192A1E}"/>
    <dgm:cxn modelId="{26CC66D1-CDDA-4727-8B56-45B217AEC391}" type="presOf" srcId="{89E1ED7D-688C-425F-913F-0FEEB9C44849}" destId="{89EE3156-2E38-4A84-97AA-804549B2B003}" srcOrd="0" destOrd="0" presId="urn:microsoft.com/office/officeart/2005/8/layout/radial6"/>
    <dgm:cxn modelId="{A2D21146-A49B-49BF-8452-F4957CB73944}" type="presOf" srcId="{AE71071A-40AC-4331-BE89-CE8FE183D606}" destId="{5CD13BFA-0BD6-475D-8E73-E80F5EFBE46F}" srcOrd="0" destOrd="0" presId="urn:microsoft.com/office/officeart/2005/8/layout/radial6"/>
    <dgm:cxn modelId="{A66886A0-8BAA-4CF2-BCA9-76BAF4ADFCDF}" srcId="{DEBF439F-E74B-45B4-B3C5-FA2B8A78D58C}" destId="{67803921-6F2C-4E6D-BA78-BEDAFBE390DA}" srcOrd="1" destOrd="0" parTransId="{1483FCAE-9882-4CD6-AD4B-E85C06023FF5}" sibTransId="{AE71071A-40AC-4331-BE89-CE8FE183D606}"/>
    <dgm:cxn modelId="{75E4F68D-D5ED-411E-B930-B1479CD2D5A7}" type="presOf" srcId="{3E6890AF-1454-4C75-AFFA-5F4D1BA0633A}" destId="{CF9BFD43-A3C4-4E46-B3B2-CA31C106294C}" srcOrd="0" destOrd="0" presId="urn:microsoft.com/office/officeart/2005/8/layout/radial6"/>
    <dgm:cxn modelId="{1F2E1624-4D49-44EE-B323-499BC9F61DEF}" type="presOf" srcId="{DC8A6A5B-7C57-4010-91BF-B121A9E1F03F}" destId="{DA601E7F-6619-4D62-A9A1-C9DDBE6B1AEA}" srcOrd="0" destOrd="0" presId="urn:microsoft.com/office/officeart/2005/8/layout/radial6"/>
    <dgm:cxn modelId="{DDE55F50-F841-4569-937C-24C56864167B}" type="presOf" srcId="{DEBF439F-E74B-45B4-B3C5-FA2B8A78D58C}" destId="{A6F4407F-958B-4BA2-A689-76B45B286EF4}" srcOrd="0" destOrd="0" presId="urn:microsoft.com/office/officeart/2005/8/layout/radial6"/>
    <dgm:cxn modelId="{965F223A-B675-4D3E-BAE6-2E2D5FEB5C4D}" type="presOf" srcId="{67803921-6F2C-4E6D-BA78-BEDAFBE390DA}" destId="{C652994A-64DA-462C-8E65-47B1B9443EC5}" srcOrd="0" destOrd="0" presId="urn:microsoft.com/office/officeart/2005/8/layout/radial6"/>
    <dgm:cxn modelId="{7A400475-671A-46B4-97D7-E85F4C503041}" type="presOf" srcId="{FB6695D8-C068-4380-A94E-C57CEB192A1E}" destId="{B5538BE9-C6EA-45C9-A89F-999AD2F378FE}" srcOrd="0" destOrd="0" presId="urn:microsoft.com/office/officeart/2005/8/layout/radial6"/>
    <dgm:cxn modelId="{0ECE2682-00E1-463D-AA8A-BE6C832DF648}" srcId="{2191964C-7636-40FB-9A89-E6CE5666ED39}" destId="{DEBF439F-E74B-45B4-B3C5-FA2B8A78D58C}" srcOrd="0" destOrd="0" parTransId="{BA34AC55-6B2A-46CB-9219-BB44EBD17508}" sibTransId="{D8B39C54-7153-4C8D-978D-D024714182B8}"/>
    <dgm:cxn modelId="{7FF12A83-DDA2-4F33-9896-D240DC1E3059}" type="presOf" srcId="{2191964C-7636-40FB-9A89-E6CE5666ED39}" destId="{3EEDF704-5326-4A7E-A9EE-E7B4F11E418F}" srcOrd="0" destOrd="0" presId="urn:microsoft.com/office/officeart/2005/8/layout/radial6"/>
    <dgm:cxn modelId="{75E7FF59-3292-42B5-A294-D27A136CC77B}" srcId="{DEBF439F-E74B-45B4-B3C5-FA2B8A78D58C}" destId="{89E1ED7D-688C-425F-913F-0FEEB9C44849}" srcOrd="0" destOrd="0" parTransId="{96BE27EE-0736-4A83-9C1B-33307E247C20}" sibTransId="{DC8A6A5B-7C57-4010-91BF-B121A9E1F03F}"/>
    <dgm:cxn modelId="{D63C6DB8-7EA3-403C-8AB4-355CD37A08D4}" type="presParOf" srcId="{3EEDF704-5326-4A7E-A9EE-E7B4F11E418F}" destId="{A6F4407F-958B-4BA2-A689-76B45B286EF4}" srcOrd="0" destOrd="0" presId="urn:microsoft.com/office/officeart/2005/8/layout/radial6"/>
    <dgm:cxn modelId="{DDA310C1-7D21-454F-BA8D-FECEF57A5FCC}" type="presParOf" srcId="{3EEDF704-5326-4A7E-A9EE-E7B4F11E418F}" destId="{89EE3156-2E38-4A84-97AA-804549B2B003}" srcOrd="1" destOrd="0" presId="urn:microsoft.com/office/officeart/2005/8/layout/radial6"/>
    <dgm:cxn modelId="{1F327AB9-8654-444D-B08E-B95025912583}" type="presParOf" srcId="{3EEDF704-5326-4A7E-A9EE-E7B4F11E418F}" destId="{20F80BD7-5953-4955-B022-84F8B7220412}" srcOrd="2" destOrd="0" presId="urn:microsoft.com/office/officeart/2005/8/layout/radial6"/>
    <dgm:cxn modelId="{16D7D711-8AFB-4B4F-9A9A-9CE1099F409B}" type="presParOf" srcId="{3EEDF704-5326-4A7E-A9EE-E7B4F11E418F}" destId="{DA601E7F-6619-4D62-A9A1-C9DDBE6B1AEA}" srcOrd="3" destOrd="0" presId="urn:microsoft.com/office/officeart/2005/8/layout/radial6"/>
    <dgm:cxn modelId="{8FFE3077-2F74-4535-B68F-EAC990AFFCC5}" type="presParOf" srcId="{3EEDF704-5326-4A7E-A9EE-E7B4F11E418F}" destId="{C652994A-64DA-462C-8E65-47B1B9443EC5}" srcOrd="4" destOrd="0" presId="urn:microsoft.com/office/officeart/2005/8/layout/radial6"/>
    <dgm:cxn modelId="{52F91D4D-2130-41B0-AA1C-A3C3767EC94C}" type="presParOf" srcId="{3EEDF704-5326-4A7E-A9EE-E7B4F11E418F}" destId="{56460458-E275-4A29-88B4-A308E5308B01}" srcOrd="5" destOrd="0" presId="urn:microsoft.com/office/officeart/2005/8/layout/radial6"/>
    <dgm:cxn modelId="{379CF2C8-9CA8-470D-995A-A831DCA27A17}" type="presParOf" srcId="{3EEDF704-5326-4A7E-A9EE-E7B4F11E418F}" destId="{5CD13BFA-0BD6-475D-8E73-E80F5EFBE46F}" srcOrd="6" destOrd="0" presId="urn:microsoft.com/office/officeart/2005/8/layout/radial6"/>
    <dgm:cxn modelId="{451DC9F1-BEC7-486A-A1CB-2137B3B10FF4}" type="presParOf" srcId="{3EEDF704-5326-4A7E-A9EE-E7B4F11E418F}" destId="{CF9BFD43-A3C4-4E46-B3B2-CA31C106294C}" srcOrd="7" destOrd="0" presId="urn:microsoft.com/office/officeart/2005/8/layout/radial6"/>
    <dgm:cxn modelId="{2028C1E5-8AE6-4FF4-8D2E-B04F05CC9A04}" type="presParOf" srcId="{3EEDF704-5326-4A7E-A9EE-E7B4F11E418F}" destId="{1A58BDFF-FAFB-4D33-81E2-166937177A33}" srcOrd="8" destOrd="0" presId="urn:microsoft.com/office/officeart/2005/8/layout/radial6"/>
    <dgm:cxn modelId="{43320B6B-57D1-456A-91ED-56134AE8CEAA}" type="presParOf" srcId="{3EEDF704-5326-4A7E-A9EE-E7B4F11E418F}" destId="{B5538BE9-C6EA-45C9-A89F-999AD2F378FE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B71908-65DF-40CC-964F-193AB5D7AE8E}" type="doc">
      <dgm:prSet loTypeId="urn:diagrams.loki3.com/VaryingWidthList" loCatId="list" qsTypeId="urn:microsoft.com/office/officeart/2005/8/quickstyle/simple1" qsCatId="simple" csTypeId="urn:microsoft.com/office/officeart/2005/8/colors/accent2_1" csCatId="accent2" phldr="1"/>
      <dgm:spPr/>
    </dgm:pt>
    <dgm:pt modelId="{D5BEE3EE-682C-40BA-840A-E2D26AC3D8B7}">
      <dgm:prSet phldrT="[Text]" custT="1"/>
      <dgm:spPr/>
      <dgm:t>
        <a:bodyPr/>
        <a:lstStyle/>
        <a:p>
          <a:r>
            <a:rPr lang="en-US" sz="2800" dirty="0" smtClean="0">
              <a:ln>
                <a:solidFill>
                  <a:srgbClr val="009CB5"/>
                </a:solidFill>
              </a:ln>
              <a:solidFill>
                <a:srgbClr val="009CB5"/>
              </a:solidFill>
            </a:rPr>
            <a:t>Reputation / Integrity / Public Trust</a:t>
          </a:r>
          <a:endParaRPr lang="en-US" sz="2800" dirty="0">
            <a:ln>
              <a:solidFill>
                <a:srgbClr val="009CB5"/>
              </a:solidFill>
            </a:ln>
            <a:solidFill>
              <a:srgbClr val="009CB5"/>
            </a:solidFill>
          </a:endParaRPr>
        </a:p>
      </dgm:t>
    </dgm:pt>
    <dgm:pt modelId="{E83F5A72-8E99-42F6-B0AA-61B7E4793EE3}" type="parTrans" cxnId="{DA9DAF20-1E06-439C-9861-1F2D2A952697}">
      <dgm:prSet/>
      <dgm:spPr/>
      <dgm:t>
        <a:bodyPr/>
        <a:lstStyle/>
        <a:p>
          <a:endParaRPr lang="en-US"/>
        </a:p>
      </dgm:t>
    </dgm:pt>
    <dgm:pt modelId="{BF77AB53-4337-472E-8F6D-33E95F0E6769}" type="sibTrans" cxnId="{DA9DAF20-1E06-439C-9861-1F2D2A952697}">
      <dgm:prSet/>
      <dgm:spPr/>
      <dgm:t>
        <a:bodyPr/>
        <a:lstStyle/>
        <a:p>
          <a:endParaRPr lang="en-US"/>
        </a:p>
      </dgm:t>
    </dgm:pt>
    <dgm:pt modelId="{9B4FA017-7B6C-4F25-9CE5-8AEE6683DB5B}">
      <dgm:prSet phldrT="[Text]" custT="1"/>
      <dgm:spPr/>
      <dgm:t>
        <a:bodyPr/>
        <a:lstStyle/>
        <a:p>
          <a:r>
            <a:rPr lang="en-US" sz="2800" dirty="0" smtClean="0">
              <a:ln>
                <a:solidFill>
                  <a:srgbClr val="009CB5"/>
                </a:solidFill>
              </a:ln>
              <a:solidFill>
                <a:srgbClr val="46A9CC"/>
              </a:solidFill>
            </a:rPr>
            <a:t>Defined Purpose / Public Benefit</a:t>
          </a:r>
          <a:endParaRPr lang="en-US" sz="2800" dirty="0">
            <a:ln>
              <a:solidFill>
                <a:srgbClr val="009CB5"/>
              </a:solidFill>
            </a:ln>
            <a:solidFill>
              <a:srgbClr val="46A9CC"/>
            </a:solidFill>
          </a:endParaRPr>
        </a:p>
      </dgm:t>
    </dgm:pt>
    <dgm:pt modelId="{3288F480-2D7B-4021-B8C6-3EDC33B94E6C}" type="parTrans" cxnId="{EF7F4EEF-1DE7-42EA-BB46-609F4A1661D9}">
      <dgm:prSet/>
      <dgm:spPr/>
      <dgm:t>
        <a:bodyPr/>
        <a:lstStyle/>
        <a:p>
          <a:endParaRPr lang="en-US"/>
        </a:p>
      </dgm:t>
    </dgm:pt>
    <dgm:pt modelId="{C99CFD2B-2D4D-491F-9A5C-F3FA94863A83}" type="sibTrans" cxnId="{EF7F4EEF-1DE7-42EA-BB46-609F4A1661D9}">
      <dgm:prSet/>
      <dgm:spPr/>
      <dgm:t>
        <a:bodyPr/>
        <a:lstStyle/>
        <a:p>
          <a:endParaRPr lang="en-US"/>
        </a:p>
      </dgm:t>
    </dgm:pt>
    <dgm:pt modelId="{B42BAC4B-B4E7-4341-A2AD-2AB8D6E3DE9A}">
      <dgm:prSet phldrT="[Text]" custT="1"/>
      <dgm:spPr/>
      <dgm:t>
        <a:bodyPr/>
        <a:lstStyle/>
        <a:p>
          <a:r>
            <a:rPr lang="en-US" sz="2800" dirty="0" smtClean="0">
              <a:ln>
                <a:solidFill>
                  <a:srgbClr val="46A9CC"/>
                </a:solidFill>
              </a:ln>
              <a:solidFill>
                <a:srgbClr val="009CB5"/>
              </a:solidFill>
              <a:effectLst/>
            </a:rPr>
            <a:t>Not For Profit</a:t>
          </a:r>
          <a:endParaRPr lang="en-US" sz="2800" dirty="0">
            <a:ln>
              <a:solidFill>
                <a:srgbClr val="46A9CC"/>
              </a:solidFill>
            </a:ln>
            <a:solidFill>
              <a:srgbClr val="009CB5"/>
            </a:solidFill>
            <a:effectLst/>
          </a:endParaRPr>
        </a:p>
      </dgm:t>
    </dgm:pt>
    <dgm:pt modelId="{61C8FF44-3504-4725-A4B3-7E14A7466D04}" type="parTrans" cxnId="{C793E68A-D520-4F22-8EA9-0CB0BEE7A6F8}">
      <dgm:prSet/>
      <dgm:spPr/>
      <dgm:t>
        <a:bodyPr/>
        <a:lstStyle/>
        <a:p>
          <a:endParaRPr lang="en-US"/>
        </a:p>
      </dgm:t>
    </dgm:pt>
    <dgm:pt modelId="{AE5362A3-B652-4F1E-8CEE-4B049FCE676C}" type="sibTrans" cxnId="{C793E68A-D520-4F22-8EA9-0CB0BEE7A6F8}">
      <dgm:prSet/>
      <dgm:spPr/>
      <dgm:t>
        <a:bodyPr/>
        <a:lstStyle/>
        <a:p>
          <a:endParaRPr lang="en-US"/>
        </a:p>
      </dgm:t>
    </dgm:pt>
    <dgm:pt modelId="{082A3241-43EE-4A31-AF94-51186031B0C7}" type="pres">
      <dgm:prSet presAssocID="{4FB71908-65DF-40CC-964F-193AB5D7AE8E}" presName="Name0" presStyleCnt="0">
        <dgm:presLayoutVars>
          <dgm:resizeHandles/>
        </dgm:presLayoutVars>
      </dgm:prSet>
      <dgm:spPr/>
    </dgm:pt>
    <dgm:pt modelId="{00FBFA46-A8CC-4F10-8BC7-B1FA993D280B}" type="pres">
      <dgm:prSet presAssocID="{D5BEE3EE-682C-40BA-840A-E2D26AC3D8B7}" presName="text" presStyleLbl="node1" presStyleIdx="0" presStyleCnt="3" custScaleX="264925" custLinFactY="8775" custLinFactNeighborX="4000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2BA0E2-3737-40EC-8A2E-D23EE859DAE0}" type="pres">
      <dgm:prSet presAssocID="{BF77AB53-4337-472E-8F6D-33E95F0E6769}" presName="space" presStyleCnt="0"/>
      <dgm:spPr/>
    </dgm:pt>
    <dgm:pt modelId="{B836DE4A-3C26-4232-8828-F265C63C6761}" type="pres">
      <dgm:prSet presAssocID="{9B4FA017-7B6C-4F25-9CE5-8AEE6683DB5B}" presName="text" presStyleLbl="node1" presStyleIdx="1" presStyleCnt="3" custScaleX="195728" custLinFactNeighborX="20582" custLinFactNeighborY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615B6-036B-42CA-8DA3-617E53C9644F}" type="pres">
      <dgm:prSet presAssocID="{C99CFD2B-2D4D-491F-9A5C-F3FA94863A83}" presName="space" presStyleCnt="0"/>
      <dgm:spPr/>
    </dgm:pt>
    <dgm:pt modelId="{A1E90261-90B2-4BDC-8E88-97FF82A9A918}" type="pres">
      <dgm:prSet presAssocID="{B42BAC4B-B4E7-4341-A2AD-2AB8D6E3DE9A}" presName="text" presStyleLbl="node1" presStyleIdx="2" presStyleCnt="3" custScaleX="354465" custLinFactY="-6930" custLinFactNeighborX="9257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93E68A-D520-4F22-8EA9-0CB0BEE7A6F8}" srcId="{4FB71908-65DF-40CC-964F-193AB5D7AE8E}" destId="{B42BAC4B-B4E7-4341-A2AD-2AB8D6E3DE9A}" srcOrd="2" destOrd="0" parTransId="{61C8FF44-3504-4725-A4B3-7E14A7466D04}" sibTransId="{AE5362A3-B652-4F1E-8CEE-4B049FCE676C}"/>
    <dgm:cxn modelId="{EF7F4EEF-1DE7-42EA-BB46-609F4A1661D9}" srcId="{4FB71908-65DF-40CC-964F-193AB5D7AE8E}" destId="{9B4FA017-7B6C-4F25-9CE5-8AEE6683DB5B}" srcOrd="1" destOrd="0" parTransId="{3288F480-2D7B-4021-B8C6-3EDC33B94E6C}" sibTransId="{C99CFD2B-2D4D-491F-9A5C-F3FA94863A83}"/>
    <dgm:cxn modelId="{04214A54-3BE8-4DC6-B5A8-579E9D93BE5D}" type="presOf" srcId="{D5BEE3EE-682C-40BA-840A-E2D26AC3D8B7}" destId="{00FBFA46-A8CC-4F10-8BC7-B1FA993D280B}" srcOrd="0" destOrd="0" presId="urn:diagrams.loki3.com/VaryingWidthList"/>
    <dgm:cxn modelId="{EB0D6446-80DD-43C2-B48C-7A4181A1BD39}" type="presOf" srcId="{B42BAC4B-B4E7-4341-A2AD-2AB8D6E3DE9A}" destId="{A1E90261-90B2-4BDC-8E88-97FF82A9A918}" srcOrd="0" destOrd="0" presId="urn:diagrams.loki3.com/VaryingWidthList"/>
    <dgm:cxn modelId="{05C3D23F-BB9A-4041-BB81-F6F916AD7FCD}" type="presOf" srcId="{9B4FA017-7B6C-4F25-9CE5-8AEE6683DB5B}" destId="{B836DE4A-3C26-4232-8828-F265C63C6761}" srcOrd="0" destOrd="0" presId="urn:diagrams.loki3.com/VaryingWidthList"/>
    <dgm:cxn modelId="{79826E56-FC8C-4685-ABFF-8108CBD1C938}" type="presOf" srcId="{4FB71908-65DF-40CC-964F-193AB5D7AE8E}" destId="{082A3241-43EE-4A31-AF94-51186031B0C7}" srcOrd="0" destOrd="0" presId="urn:diagrams.loki3.com/VaryingWidthList"/>
    <dgm:cxn modelId="{DA9DAF20-1E06-439C-9861-1F2D2A952697}" srcId="{4FB71908-65DF-40CC-964F-193AB5D7AE8E}" destId="{D5BEE3EE-682C-40BA-840A-E2D26AC3D8B7}" srcOrd="0" destOrd="0" parTransId="{E83F5A72-8E99-42F6-B0AA-61B7E4793EE3}" sibTransId="{BF77AB53-4337-472E-8F6D-33E95F0E6769}"/>
    <dgm:cxn modelId="{E9441896-E7D8-448E-AE68-5CE49CD79AAE}" type="presParOf" srcId="{082A3241-43EE-4A31-AF94-51186031B0C7}" destId="{00FBFA46-A8CC-4F10-8BC7-B1FA993D280B}" srcOrd="0" destOrd="0" presId="urn:diagrams.loki3.com/VaryingWidthList"/>
    <dgm:cxn modelId="{E219EDC7-0E80-438D-A418-A7D8F6599C00}" type="presParOf" srcId="{082A3241-43EE-4A31-AF94-51186031B0C7}" destId="{AB2BA0E2-3737-40EC-8A2E-D23EE859DAE0}" srcOrd="1" destOrd="0" presId="urn:diagrams.loki3.com/VaryingWidthList"/>
    <dgm:cxn modelId="{13F14426-E5B2-4CE3-ACC6-9F8B10CFCE9A}" type="presParOf" srcId="{082A3241-43EE-4A31-AF94-51186031B0C7}" destId="{B836DE4A-3C26-4232-8828-F265C63C6761}" srcOrd="2" destOrd="0" presId="urn:diagrams.loki3.com/VaryingWidthList"/>
    <dgm:cxn modelId="{9B4610AB-651D-40F6-B806-B41DE26828B5}" type="presParOf" srcId="{082A3241-43EE-4A31-AF94-51186031B0C7}" destId="{FC3615B6-036B-42CA-8DA3-617E53C9644F}" srcOrd="3" destOrd="0" presId="urn:diagrams.loki3.com/VaryingWidthList"/>
    <dgm:cxn modelId="{596CBCE6-44C5-444B-B687-25F7C547A84D}" type="presParOf" srcId="{082A3241-43EE-4A31-AF94-51186031B0C7}" destId="{A1E90261-90B2-4BDC-8E88-97FF82A9A918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94B34B-2D09-466F-9987-EA6B219D777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013D67-1B89-4E98-A6DB-CA8903B6B669}">
      <dgm:prSet phldrT="[Text]"/>
      <dgm:spPr>
        <a:solidFill>
          <a:srgbClr val="46A9CC"/>
        </a:solidFill>
      </dgm:spPr>
      <dgm:t>
        <a:bodyPr/>
        <a:lstStyle/>
        <a:p>
          <a:endParaRPr lang="en-US" dirty="0"/>
        </a:p>
      </dgm:t>
    </dgm:pt>
    <dgm:pt modelId="{7206E12B-4894-4D81-BFAD-CA5C172222AA}" type="parTrans" cxnId="{A2980488-0CBC-4648-95C0-6B50646ECB1C}">
      <dgm:prSet/>
      <dgm:spPr/>
      <dgm:t>
        <a:bodyPr/>
        <a:lstStyle/>
        <a:p>
          <a:endParaRPr lang="en-US"/>
        </a:p>
      </dgm:t>
    </dgm:pt>
    <dgm:pt modelId="{80D20236-7BE2-4434-9488-13094DA6B6B1}" type="sibTrans" cxnId="{A2980488-0CBC-4648-95C0-6B50646ECB1C}">
      <dgm:prSet/>
      <dgm:spPr/>
      <dgm:t>
        <a:bodyPr/>
        <a:lstStyle/>
        <a:p>
          <a:endParaRPr lang="en-US"/>
        </a:p>
      </dgm:t>
    </dgm:pt>
    <dgm:pt modelId="{E3F93748-14F2-48F8-B5A0-048D4F86FEAA}">
      <dgm:prSet phldrT="[Text]"/>
      <dgm:spPr>
        <a:solidFill>
          <a:srgbClr val="006F96"/>
        </a:solidFill>
      </dgm:spPr>
      <dgm:t>
        <a:bodyPr/>
        <a:lstStyle/>
        <a:p>
          <a:endParaRPr lang="en-US" dirty="0"/>
        </a:p>
      </dgm:t>
    </dgm:pt>
    <dgm:pt modelId="{2A247BEA-0714-4AB9-8429-B7C040BD0877}" type="parTrans" cxnId="{8FDC4D99-DBE7-4BCD-AEA8-C78BBEF7810C}">
      <dgm:prSet/>
      <dgm:spPr/>
      <dgm:t>
        <a:bodyPr/>
        <a:lstStyle/>
        <a:p>
          <a:endParaRPr lang="en-US"/>
        </a:p>
      </dgm:t>
    </dgm:pt>
    <dgm:pt modelId="{53ACFF51-16F6-4464-95D6-1EA5517889E2}" type="sibTrans" cxnId="{8FDC4D99-DBE7-4BCD-AEA8-C78BBEF7810C}">
      <dgm:prSet/>
      <dgm:spPr/>
      <dgm:t>
        <a:bodyPr/>
        <a:lstStyle/>
        <a:p>
          <a:endParaRPr lang="en-US"/>
        </a:p>
      </dgm:t>
    </dgm:pt>
    <dgm:pt modelId="{467D437B-D1D2-4C60-9121-F310DE271169}">
      <dgm:prSet phldrT="[Text]"/>
      <dgm:spPr>
        <a:solidFill>
          <a:srgbClr val="009CB5"/>
        </a:solidFill>
      </dgm:spPr>
      <dgm:t>
        <a:bodyPr/>
        <a:lstStyle/>
        <a:p>
          <a:endParaRPr lang="en-US" dirty="0"/>
        </a:p>
      </dgm:t>
    </dgm:pt>
    <dgm:pt modelId="{2B189638-5A9B-42F0-96F8-7944EEE65B7A}" type="sibTrans" cxnId="{4CC796F8-B341-46CC-A946-A25E3E186880}">
      <dgm:prSet/>
      <dgm:spPr/>
      <dgm:t>
        <a:bodyPr/>
        <a:lstStyle/>
        <a:p>
          <a:endParaRPr lang="en-US"/>
        </a:p>
      </dgm:t>
    </dgm:pt>
    <dgm:pt modelId="{1C016C1D-8594-463E-8172-17B78B2DECAE}" type="parTrans" cxnId="{4CC796F8-B341-46CC-A946-A25E3E186880}">
      <dgm:prSet/>
      <dgm:spPr/>
      <dgm:t>
        <a:bodyPr/>
        <a:lstStyle/>
        <a:p>
          <a:endParaRPr lang="en-US"/>
        </a:p>
      </dgm:t>
    </dgm:pt>
    <dgm:pt modelId="{661E57CE-D693-4C76-A920-FE8A56368BCA}" type="pres">
      <dgm:prSet presAssocID="{6D94B34B-2D09-466F-9987-EA6B219D777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BDC19B-2136-49AE-9B24-74992B44DED2}" type="pres">
      <dgm:prSet presAssocID="{EA013D67-1B89-4E98-A6DB-CA8903B6B669}" presName="composite" presStyleCnt="0"/>
      <dgm:spPr/>
    </dgm:pt>
    <dgm:pt modelId="{242E7208-226E-4C85-8F72-0E35A8AEA524}" type="pres">
      <dgm:prSet presAssocID="{EA013D67-1B89-4E98-A6DB-CA8903B6B669}" presName="parentText" presStyleLbl="alignNode1" presStyleIdx="0" presStyleCnt="3" custLinFactX="-36114" custLinFactNeighborX="-100000" custLinFactNeighborY="-1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532873-ED69-4691-82D8-9CEC84DA9A56}" type="pres">
      <dgm:prSet presAssocID="{EA013D67-1B89-4E98-A6DB-CA8903B6B669}" presName="descendantText" presStyleLbl="alignAcc1" presStyleIdx="0" presStyleCnt="3" custScaleX="1630" custScaleY="13336" custLinFactY="111488" custLinFactNeighborX="-56451" custLinFactNeighborY="200000">
        <dgm:presLayoutVars>
          <dgm:bulletEnabled val="1"/>
        </dgm:presLayoutVars>
      </dgm:prSet>
      <dgm:spPr>
        <a:prstGeom prst="actionButtonBlank">
          <a:avLst/>
        </a:prstGeom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 highlightClick="1"/>
          </dgm14:cNvPr>
        </a:ext>
      </dgm:extLst>
    </dgm:pt>
    <dgm:pt modelId="{6F7CBE2C-708E-429C-8605-16D5D88485B3}" type="pres">
      <dgm:prSet presAssocID="{80D20236-7BE2-4434-9488-13094DA6B6B1}" presName="sp" presStyleCnt="0"/>
      <dgm:spPr/>
    </dgm:pt>
    <dgm:pt modelId="{A566B9CB-090D-4585-BC6B-BCA8AD868EFA}" type="pres">
      <dgm:prSet presAssocID="{467D437B-D1D2-4C60-9121-F310DE271169}" presName="composite" presStyleCnt="0"/>
      <dgm:spPr/>
    </dgm:pt>
    <dgm:pt modelId="{1492EC4D-7D5F-49DB-8804-764B33287546}" type="pres">
      <dgm:prSet presAssocID="{467D437B-D1D2-4C60-9121-F310DE271169}" presName="parentText" presStyleLbl="alignNode1" presStyleIdx="1" presStyleCnt="3" custLinFactX="-36114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6AB5A-10F2-456A-8059-93AA29115ECA}" type="pres">
      <dgm:prSet presAssocID="{467D437B-D1D2-4C60-9121-F310DE271169}" presName="descendantText" presStyleLbl="alignAcc1" presStyleIdx="1" presStyleCnt="3" custScaleX="1734" custScaleY="4880" custLinFactY="77866" custLinFactNeighborX="-6077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2A8BE5-B2BF-4190-86D8-0C1B5AFBDA01}" type="pres">
      <dgm:prSet presAssocID="{2B189638-5A9B-42F0-96F8-7944EEE65B7A}" presName="sp" presStyleCnt="0"/>
      <dgm:spPr/>
    </dgm:pt>
    <dgm:pt modelId="{76592536-E372-4F17-A0F7-BBB93E2C59DC}" type="pres">
      <dgm:prSet presAssocID="{E3F93748-14F2-48F8-B5A0-048D4F86FEAA}" presName="composite" presStyleCnt="0"/>
      <dgm:spPr/>
    </dgm:pt>
    <dgm:pt modelId="{A53056BB-B11E-41BA-9AF9-30EA29B6F9B6}" type="pres">
      <dgm:prSet presAssocID="{E3F93748-14F2-48F8-B5A0-048D4F86FEAA}" presName="parentText" presStyleLbl="alignNode1" presStyleIdx="2" presStyleCnt="3" custLinFactX="-36114" custLinFactNeighborX="-100000" custLinFactNeighborY="1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826BD-8A12-4E5B-BF4D-6F28432D8C0D}" type="pres">
      <dgm:prSet presAssocID="{E3F93748-14F2-48F8-B5A0-048D4F86FEAA}" presName="descendantText" presStyleLbl="alignAcc1" presStyleIdx="2" presStyleCnt="3" custScaleX="1630" custScaleY="8082" custLinFactNeighborX="-75444" custLinFactNeighborY="27284">
        <dgm:presLayoutVars>
          <dgm:bulletEnabled val="1"/>
        </dgm:presLayoutVars>
      </dgm:prSet>
      <dgm:spPr>
        <a:solidFill>
          <a:srgbClr val="006F96">
            <a:alpha val="90000"/>
          </a:srgbClr>
        </a:solidFill>
      </dgm:spPr>
      <dgm:t>
        <a:bodyPr/>
        <a:lstStyle/>
        <a:p>
          <a:endParaRPr lang="en-US"/>
        </a:p>
      </dgm:t>
    </dgm:pt>
  </dgm:ptLst>
  <dgm:cxnLst>
    <dgm:cxn modelId="{E0549B73-0831-4A65-8693-587A2BF4CDAD}" type="presOf" srcId="{467D437B-D1D2-4C60-9121-F310DE271169}" destId="{1492EC4D-7D5F-49DB-8804-764B33287546}" srcOrd="0" destOrd="0" presId="urn:microsoft.com/office/officeart/2005/8/layout/chevron2"/>
    <dgm:cxn modelId="{8FDC4D99-DBE7-4BCD-AEA8-C78BBEF7810C}" srcId="{6D94B34B-2D09-466F-9987-EA6B219D7777}" destId="{E3F93748-14F2-48F8-B5A0-048D4F86FEAA}" srcOrd="2" destOrd="0" parTransId="{2A247BEA-0714-4AB9-8429-B7C040BD0877}" sibTransId="{53ACFF51-16F6-4464-95D6-1EA5517889E2}"/>
    <dgm:cxn modelId="{8AB009E9-ADE0-4F05-BB5D-3729A8A1DFEC}" type="presOf" srcId="{E3F93748-14F2-48F8-B5A0-048D4F86FEAA}" destId="{A53056BB-B11E-41BA-9AF9-30EA29B6F9B6}" srcOrd="0" destOrd="0" presId="urn:microsoft.com/office/officeart/2005/8/layout/chevron2"/>
    <dgm:cxn modelId="{4CC796F8-B341-46CC-A946-A25E3E186880}" srcId="{6D94B34B-2D09-466F-9987-EA6B219D7777}" destId="{467D437B-D1D2-4C60-9121-F310DE271169}" srcOrd="1" destOrd="0" parTransId="{1C016C1D-8594-463E-8172-17B78B2DECAE}" sibTransId="{2B189638-5A9B-42F0-96F8-7944EEE65B7A}"/>
    <dgm:cxn modelId="{6607B8B1-7EF3-41B8-AB56-8055856916DE}" type="presOf" srcId="{EA013D67-1B89-4E98-A6DB-CA8903B6B669}" destId="{242E7208-226E-4C85-8F72-0E35A8AEA524}" srcOrd="0" destOrd="0" presId="urn:microsoft.com/office/officeart/2005/8/layout/chevron2"/>
    <dgm:cxn modelId="{A2980488-0CBC-4648-95C0-6B50646ECB1C}" srcId="{6D94B34B-2D09-466F-9987-EA6B219D7777}" destId="{EA013D67-1B89-4E98-A6DB-CA8903B6B669}" srcOrd="0" destOrd="0" parTransId="{7206E12B-4894-4D81-BFAD-CA5C172222AA}" sibTransId="{80D20236-7BE2-4434-9488-13094DA6B6B1}"/>
    <dgm:cxn modelId="{19E3719B-1C79-4305-9585-223B214749E7}" type="presOf" srcId="{6D94B34B-2D09-466F-9987-EA6B219D7777}" destId="{661E57CE-D693-4C76-A920-FE8A56368BCA}" srcOrd="0" destOrd="0" presId="urn:microsoft.com/office/officeart/2005/8/layout/chevron2"/>
    <dgm:cxn modelId="{563F5787-0805-49CB-9997-8DC358001412}" type="presParOf" srcId="{661E57CE-D693-4C76-A920-FE8A56368BCA}" destId="{7CBDC19B-2136-49AE-9B24-74992B44DED2}" srcOrd="0" destOrd="0" presId="urn:microsoft.com/office/officeart/2005/8/layout/chevron2"/>
    <dgm:cxn modelId="{5CC53EA0-1F36-43D9-AE98-C612DCCA867D}" type="presParOf" srcId="{7CBDC19B-2136-49AE-9B24-74992B44DED2}" destId="{242E7208-226E-4C85-8F72-0E35A8AEA524}" srcOrd="0" destOrd="0" presId="urn:microsoft.com/office/officeart/2005/8/layout/chevron2"/>
    <dgm:cxn modelId="{F0DD96E7-AF4D-4DF6-B953-2AC5A629C405}" type="presParOf" srcId="{7CBDC19B-2136-49AE-9B24-74992B44DED2}" destId="{B4532873-ED69-4691-82D8-9CEC84DA9A56}" srcOrd="1" destOrd="0" presId="urn:microsoft.com/office/officeart/2005/8/layout/chevron2"/>
    <dgm:cxn modelId="{683626A5-2EA9-4821-805B-7BF9239915CD}" type="presParOf" srcId="{661E57CE-D693-4C76-A920-FE8A56368BCA}" destId="{6F7CBE2C-708E-429C-8605-16D5D88485B3}" srcOrd="1" destOrd="0" presId="urn:microsoft.com/office/officeart/2005/8/layout/chevron2"/>
    <dgm:cxn modelId="{8D71BC78-1689-4922-A413-1A350564203E}" type="presParOf" srcId="{661E57CE-D693-4C76-A920-FE8A56368BCA}" destId="{A566B9CB-090D-4585-BC6B-BCA8AD868EFA}" srcOrd="2" destOrd="0" presId="urn:microsoft.com/office/officeart/2005/8/layout/chevron2"/>
    <dgm:cxn modelId="{06FFF9F3-4381-4A47-ADC4-399C27732266}" type="presParOf" srcId="{A566B9CB-090D-4585-BC6B-BCA8AD868EFA}" destId="{1492EC4D-7D5F-49DB-8804-764B33287546}" srcOrd="0" destOrd="0" presId="urn:microsoft.com/office/officeart/2005/8/layout/chevron2"/>
    <dgm:cxn modelId="{2CCC7A0A-80AA-4694-8BF8-A578F5C5C8B9}" type="presParOf" srcId="{A566B9CB-090D-4585-BC6B-BCA8AD868EFA}" destId="{DA66AB5A-10F2-456A-8059-93AA29115ECA}" srcOrd="1" destOrd="0" presId="urn:microsoft.com/office/officeart/2005/8/layout/chevron2"/>
    <dgm:cxn modelId="{10C4F587-AE86-4BD6-9913-2EB884219FE7}" type="presParOf" srcId="{661E57CE-D693-4C76-A920-FE8A56368BCA}" destId="{8E2A8BE5-B2BF-4190-86D8-0C1B5AFBDA01}" srcOrd="3" destOrd="0" presId="urn:microsoft.com/office/officeart/2005/8/layout/chevron2"/>
    <dgm:cxn modelId="{D9AB1BC9-49B4-4E31-8BDF-42F83C70779B}" type="presParOf" srcId="{661E57CE-D693-4C76-A920-FE8A56368BCA}" destId="{76592536-E372-4F17-A0F7-BBB93E2C59DC}" srcOrd="4" destOrd="0" presId="urn:microsoft.com/office/officeart/2005/8/layout/chevron2"/>
    <dgm:cxn modelId="{4F4C8CB0-0AC9-4AF4-836A-3A7233850F53}" type="presParOf" srcId="{76592536-E372-4F17-A0F7-BBB93E2C59DC}" destId="{A53056BB-B11E-41BA-9AF9-30EA29B6F9B6}" srcOrd="0" destOrd="0" presId="urn:microsoft.com/office/officeart/2005/8/layout/chevron2"/>
    <dgm:cxn modelId="{C4B872B9-E2E0-4A09-8949-B0059BF4CFBE}" type="presParOf" srcId="{76592536-E372-4F17-A0F7-BBB93E2C59DC}" destId="{4CF826BD-8A12-4E5B-BF4D-6F28432D8C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38BE9-C6EA-45C9-A89F-999AD2F378FE}">
      <dsp:nvSpPr>
        <dsp:cNvPr id="0" name=""/>
        <dsp:cNvSpPr/>
      </dsp:nvSpPr>
      <dsp:spPr>
        <a:xfrm>
          <a:off x="787655" y="573468"/>
          <a:ext cx="3707563" cy="3707563"/>
        </a:xfrm>
        <a:prstGeom prst="blockArc">
          <a:avLst>
            <a:gd name="adj1" fmla="val 8999498"/>
            <a:gd name="adj2" fmla="val 16254658"/>
            <a:gd name="adj3" fmla="val 4639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13BFA-0BD6-475D-8E73-E80F5EFBE46F}">
      <dsp:nvSpPr>
        <dsp:cNvPr id="0" name=""/>
        <dsp:cNvSpPr/>
      </dsp:nvSpPr>
      <dsp:spPr>
        <a:xfrm>
          <a:off x="846831" y="684692"/>
          <a:ext cx="3707563" cy="3707563"/>
        </a:xfrm>
        <a:prstGeom prst="blockArc">
          <a:avLst>
            <a:gd name="adj1" fmla="val 1858726"/>
            <a:gd name="adj2" fmla="val 9238730"/>
            <a:gd name="adj3" fmla="val 4639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01E7F-6619-4D62-A9A1-C9DDBE6B1AEA}">
      <dsp:nvSpPr>
        <dsp:cNvPr id="0" name=""/>
        <dsp:cNvSpPr/>
      </dsp:nvSpPr>
      <dsp:spPr>
        <a:xfrm>
          <a:off x="921263" y="570661"/>
          <a:ext cx="3707563" cy="3707563"/>
        </a:xfrm>
        <a:prstGeom prst="blockArc">
          <a:avLst>
            <a:gd name="adj1" fmla="val 16000892"/>
            <a:gd name="adj2" fmla="val 2117311"/>
            <a:gd name="adj3" fmla="val 4639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4407F-958B-4BA2-A689-76B45B286EF4}">
      <dsp:nvSpPr>
        <dsp:cNvPr id="0" name=""/>
        <dsp:cNvSpPr/>
      </dsp:nvSpPr>
      <dsp:spPr>
        <a:xfrm>
          <a:off x="1761704" y="1283726"/>
          <a:ext cx="2005634" cy="212743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n>
                <a:solidFill>
                  <a:srgbClr val="46A9CC"/>
                </a:solidFill>
              </a:ln>
            </a:rPr>
            <a:t>FINANCIAL</a:t>
          </a:r>
          <a:endParaRPr lang="en-US" sz="2400" kern="1200" dirty="0">
            <a:ln>
              <a:solidFill>
                <a:srgbClr val="46A9CC"/>
              </a:solidFill>
            </a:ln>
          </a:endParaRPr>
        </a:p>
      </dsp:txBody>
      <dsp:txXfrm>
        <a:off x="2055422" y="1595281"/>
        <a:ext cx="1418198" cy="1504322"/>
      </dsp:txXfrm>
    </dsp:sp>
    <dsp:sp modelId="{89EE3156-2E38-4A84-97AA-804549B2B003}">
      <dsp:nvSpPr>
        <dsp:cNvPr id="0" name=""/>
        <dsp:cNvSpPr/>
      </dsp:nvSpPr>
      <dsp:spPr>
        <a:xfrm>
          <a:off x="1153993" y="-15925"/>
          <a:ext cx="3032466" cy="12652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n>
                <a:solidFill>
                  <a:srgbClr val="46A9CC"/>
                </a:solidFill>
              </a:ln>
            </a:rPr>
            <a:t>Funding Opportunities</a:t>
          </a:r>
          <a:endParaRPr lang="en-US" sz="2600" kern="1200" dirty="0">
            <a:ln>
              <a:solidFill>
                <a:srgbClr val="46A9CC"/>
              </a:solidFill>
            </a:ln>
          </a:endParaRPr>
        </a:p>
      </dsp:txBody>
      <dsp:txXfrm>
        <a:off x="1598087" y="169366"/>
        <a:ext cx="2144278" cy="894663"/>
      </dsp:txXfrm>
    </dsp:sp>
    <dsp:sp modelId="{C652994A-64DA-462C-8E65-47B1B9443EC5}">
      <dsp:nvSpPr>
        <dsp:cNvPr id="0" name=""/>
        <dsp:cNvSpPr/>
      </dsp:nvSpPr>
      <dsp:spPr>
        <a:xfrm>
          <a:off x="3479982" y="2752501"/>
          <a:ext cx="1546237" cy="14360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n>
                <a:solidFill>
                  <a:srgbClr val="46A9CC"/>
                </a:solidFill>
              </a:ln>
            </a:rPr>
            <a:t>Gift Aid</a:t>
          </a:r>
          <a:endParaRPr lang="en-US" sz="2600" kern="1200" dirty="0">
            <a:ln>
              <a:solidFill>
                <a:srgbClr val="46A9CC"/>
              </a:solidFill>
            </a:ln>
          </a:endParaRPr>
        </a:p>
      </dsp:txBody>
      <dsp:txXfrm>
        <a:off x="3706423" y="2962804"/>
        <a:ext cx="1093355" cy="1015432"/>
      </dsp:txXfrm>
    </dsp:sp>
    <dsp:sp modelId="{CF9BFD43-A3C4-4E46-B3B2-CA31C106294C}">
      <dsp:nvSpPr>
        <dsp:cNvPr id="0" name=""/>
        <dsp:cNvSpPr/>
      </dsp:nvSpPr>
      <dsp:spPr>
        <a:xfrm>
          <a:off x="288000" y="2575518"/>
          <a:ext cx="1570771" cy="1514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n>
                <a:solidFill>
                  <a:srgbClr val="46A9CC"/>
                </a:solidFill>
              </a:ln>
            </a:rPr>
            <a:t>Various tax reliefs</a:t>
          </a:r>
          <a:endParaRPr lang="en-US" sz="2600" kern="1200" dirty="0">
            <a:ln>
              <a:solidFill>
                <a:srgbClr val="46A9CC"/>
              </a:solidFill>
            </a:ln>
          </a:endParaRPr>
        </a:p>
      </dsp:txBody>
      <dsp:txXfrm>
        <a:off x="518034" y="2797341"/>
        <a:ext cx="1110703" cy="10710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BFA46-A8CC-4F10-8BC7-B1FA993D280B}">
      <dsp:nvSpPr>
        <dsp:cNvPr id="0" name=""/>
        <dsp:cNvSpPr/>
      </dsp:nvSpPr>
      <dsp:spPr>
        <a:xfrm>
          <a:off x="211397" y="207698"/>
          <a:ext cx="4887866" cy="14913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n>
                <a:solidFill>
                  <a:srgbClr val="009CB5"/>
                </a:solidFill>
              </a:ln>
              <a:solidFill>
                <a:srgbClr val="009CB5"/>
              </a:solidFill>
            </a:rPr>
            <a:t>Reputation / Integrity / Public Trust</a:t>
          </a:r>
          <a:endParaRPr lang="en-US" sz="2800" kern="1200" dirty="0">
            <a:ln>
              <a:solidFill>
                <a:srgbClr val="009CB5"/>
              </a:solidFill>
            </a:ln>
            <a:solidFill>
              <a:srgbClr val="009CB5"/>
            </a:solidFill>
          </a:endParaRPr>
        </a:p>
      </dsp:txBody>
      <dsp:txXfrm>
        <a:off x="211397" y="207698"/>
        <a:ext cx="4887866" cy="1491389"/>
      </dsp:txXfrm>
    </dsp:sp>
    <dsp:sp modelId="{B836DE4A-3C26-4232-8828-F265C63C6761}">
      <dsp:nvSpPr>
        <dsp:cNvPr id="0" name=""/>
        <dsp:cNvSpPr/>
      </dsp:nvSpPr>
      <dsp:spPr>
        <a:xfrm>
          <a:off x="886075" y="1568219"/>
          <a:ext cx="4213188" cy="14913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n>
                <a:solidFill>
                  <a:srgbClr val="009CB5"/>
                </a:solidFill>
              </a:ln>
              <a:solidFill>
                <a:srgbClr val="46A9CC"/>
              </a:solidFill>
            </a:rPr>
            <a:t>Defined Purpose / Public Benefit</a:t>
          </a:r>
          <a:endParaRPr lang="en-US" sz="2800" kern="1200" dirty="0">
            <a:ln>
              <a:solidFill>
                <a:srgbClr val="009CB5"/>
              </a:solidFill>
            </a:ln>
            <a:solidFill>
              <a:srgbClr val="46A9CC"/>
            </a:solidFill>
          </a:endParaRPr>
        </a:p>
      </dsp:txBody>
      <dsp:txXfrm>
        <a:off x="886075" y="1568219"/>
        <a:ext cx="4213188" cy="1491389"/>
      </dsp:txXfrm>
    </dsp:sp>
    <dsp:sp modelId="{A1E90261-90B2-4BDC-8E88-97FF82A9A918}">
      <dsp:nvSpPr>
        <dsp:cNvPr id="0" name=""/>
        <dsp:cNvSpPr/>
      </dsp:nvSpPr>
      <dsp:spPr>
        <a:xfrm>
          <a:off x="1749569" y="2956255"/>
          <a:ext cx="3349694" cy="14913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n>
                <a:solidFill>
                  <a:srgbClr val="46A9CC"/>
                </a:solidFill>
              </a:ln>
              <a:solidFill>
                <a:srgbClr val="009CB5"/>
              </a:solidFill>
              <a:effectLst/>
            </a:rPr>
            <a:t>Not For Profit</a:t>
          </a:r>
          <a:endParaRPr lang="en-US" sz="2800" kern="1200" dirty="0">
            <a:ln>
              <a:solidFill>
                <a:srgbClr val="46A9CC"/>
              </a:solidFill>
            </a:ln>
            <a:solidFill>
              <a:srgbClr val="009CB5"/>
            </a:solidFill>
            <a:effectLst/>
          </a:endParaRPr>
        </a:p>
      </dsp:txBody>
      <dsp:txXfrm>
        <a:off x="1749569" y="2956255"/>
        <a:ext cx="3349694" cy="14913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7208-226E-4C85-8F72-0E35A8AEA524}">
      <dsp:nvSpPr>
        <dsp:cNvPr id="0" name=""/>
        <dsp:cNvSpPr/>
      </dsp:nvSpPr>
      <dsp:spPr>
        <a:xfrm rot="5400000">
          <a:off x="-216212" y="216215"/>
          <a:ext cx="1441434" cy="1009004"/>
        </a:xfrm>
        <a:prstGeom prst="chevron">
          <a:avLst/>
        </a:prstGeom>
        <a:solidFill>
          <a:srgbClr val="46A9C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3" y="504502"/>
        <a:ext cx="1009004" cy="432430"/>
      </dsp:txXfrm>
    </dsp:sp>
    <dsp:sp modelId="{B4532873-ED69-4691-82D8-9CEC84DA9A56}">
      <dsp:nvSpPr>
        <dsp:cNvPr id="0" name=""/>
        <dsp:cNvSpPr/>
      </dsp:nvSpPr>
      <dsp:spPr>
        <a:xfrm rot="5400000">
          <a:off x="768023" y="3366103"/>
          <a:ext cx="124949" cy="45707"/>
        </a:xfrm>
        <a:prstGeom prst="actionButtonBlank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92EC4D-7D5F-49DB-8804-764B33287546}">
      <dsp:nvSpPr>
        <dsp:cNvPr id="0" name=""/>
        <dsp:cNvSpPr/>
      </dsp:nvSpPr>
      <dsp:spPr>
        <a:xfrm rot="5400000">
          <a:off x="-216212" y="1463536"/>
          <a:ext cx="1441434" cy="1009004"/>
        </a:xfrm>
        <a:prstGeom prst="chevron">
          <a:avLst/>
        </a:prstGeom>
        <a:solidFill>
          <a:srgbClr val="009CB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3" y="1751823"/>
        <a:ext cx="1009004" cy="432430"/>
      </dsp:txXfrm>
    </dsp:sp>
    <dsp:sp modelId="{DA66AB5A-10F2-456A-8059-93AA29115ECA}">
      <dsp:nvSpPr>
        <dsp:cNvPr id="0" name=""/>
        <dsp:cNvSpPr/>
      </dsp:nvSpPr>
      <dsp:spPr>
        <a:xfrm rot="5400000">
          <a:off x="688508" y="3357960"/>
          <a:ext cx="45722" cy="486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056BB-B11E-41BA-9AF9-30EA29B6F9B6}">
      <dsp:nvSpPr>
        <dsp:cNvPr id="0" name=""/>
        <dsp:cNvSpPr/>
      </dsp:nvSpPr>
      <dsp:spPr>
        <a:xfrm rot="5400000">
          <a:off x="-216212" y="2710858"/>
          <a:ext cx="1441434" cy="1009004"/>
        </a:xfrm>
        <a:prstGeom prst="chevron">
          <a:avLst/>
        </a:prstGeom>
        <a:solidFill>
          <a:srgbClr val="006F9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3" y="2999145"/>
        <a:ext cx="1009004" cy="432430"/>
      </dsp:txXfrm>
    </dsp:sp>
    <dsp:sp modelId="{4CF826BD-8A12-4E5B-BF4D-6F28432D8C0D}">
      <dsp:nvSpPr>
        <dsp:cNvPr id="0" name=""/>
        <dsp:cNvSpPr/>
      </dsp:nvSpPr>
      <dsp:spPr>
        <a:xfrm rot="5400000">
          <a:off x="260040" y="3193829"/>
          <a:ext cx="75722" cy="45707"/>
        </a:xfrm>
        <a:prstGeom prst="round2SameRect">
          <a:avLst/>
        </a:prstGeom>
        <a:solidFill>
          <a:srgbClr val="006F96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E95D1-768E-4495-8811-6693D0983A9A}" type="datetimeFigureOut">
              <a:rPr lang="en-GB" smtClean="0"/>
              <a:t>27/10/2020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679C1-DCE6-4C05-BEE3-A5CC59115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73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335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5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13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48D4E-9905-CE41-A239-F0E9B2E39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4F23B-8B76-9547-A02E-E13DB8572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95FA1-86FC-224E-91C9-D28A08B66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E43DE-BD1B-5848-87F7-7FA6450D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FEC64-EB4A-FD4D-981B-AE7C24DD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3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4B53-7BCD-0B41-AD1D-5B91419F2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7998E-ACB7-E44A-A576-CD34000B8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2916F-FA62-194A-98BB-9828C99D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1C06F-006A-2D4A-972B-E8FF561A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AB296-29BA-784A-BB1F-72E66E98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0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854393-3E95-C949-B988-A35B5509B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61A4B-D1C1-0A4B-8EBF-647463E0F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11789-21F4-D240-9236-90AD44E83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96432-11EE-3447-980C-AC304D7E1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C06E-118C-CB41-8361-667855FB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6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8614-D723-854D-B7C6-DA668E3A1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1685D-C719-C647-A3D8-CBB1CCE12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59636-B255-4E4A-867A-E18C83B93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9C0D4-BB1E-DD40-A5C3-7BA7FEE7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FFB76-0CA5-B048-9996-1E1DA428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8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048F0-557B-6742-A935-D937674FA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6719B-0DE3-0749-8FC9-2836564F6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35D99-DA29-FD4A-8497-BB9853D9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65C1B-061B-F845-B56E-CCE8BEDA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F7869-36CB-8642-A887-2E4349EC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1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2A44-2D05-134A-8BFB-4396627AB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2B4A3-5C44-B349-BBA1-1AC54176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BB342-DA2E-004F-AEBF-B474F4EDE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C468B-56DE-C64F-819A-95DF4B43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55213-F74F-C146-AAFD-19920EED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39D97-1556-5446-B898-DCC7C0CEC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48D2F-AD3D-EE41-846E-02ED895CF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CBC2-48E7-B24E-A64D-CE01C4C8F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4067C-653E-9E4D-AE04-7AA562CAF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993DFF-12EB-7C42-B0C6-715105E38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281CE-2787-D146-8765-E4A13BEFE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E8389-B922-DB46-A27E-7F09A53D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3B5182-958C-D74B-87CB-159B3764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36146D-9788-C54A-B061-55D4B3EF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8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E06CF-9A93-FD40-BE5B-F546CAF18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47D4E-739E-F047-8B4E-676E2617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93158-7F5D-3346-96FD-17582C694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6FB46-4AE0-B344-8392-042B2F8FE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AFEB5-37D8-8B42-BB20-7948FBE4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5B23C5-890E-EA46-B035-1DF0202B6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AEC9A-AC09-5548-8A14-1D8E237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6A796-F9F8-6F44-92BE-6E9B1CB00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50FB5-7A89-EE4F-AE11-5016536B2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29776-88A8-7246-974E-27EBB22A3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3562E-8028-BA4E-AF41-1B3032D3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8FBB0-9EBF-9641-ABFD-233A9124A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7C5D0-10AD-6648-A643-5B0CBF36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1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E1C6-9A45-6E4B-8C6F-60446AC12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927C33-8015-2349-A839-425BDC077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8AF69-5F81-454C-BB5C-9FCD98253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AA2A0-4CB6-7F4F-86BD-F638E261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9C32D-4A3F-4842-9E05-58C5E989D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FED90-5AA2-6244-AFDF-3767FEE7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4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438CA-E62C-D449-B701-B08DC5D25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FB082-C251-6F40-AF5D-5F055A0FD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0FCDC-7246-854A-B357-93FC3230C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A4720-0B9A-EE48-A930-4B0670C39FB5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D00D1-0F2F-BA40-87A8-C4C00CA2F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02738-9762-3C4A-AE57-0B951ED55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5.pn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D67F5F1-DEE5-DC4D-BE2D-9673FAE1A3F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D351D0-E537-DB4D-BD2D-3E1CB3966F9D}"/>
              </a:ext>
            </a:extLst>
          </p:cNvPr>
          <p:cNvSpPr/>
          <p:nvPr/>
        </p:nvSpPr>
        <p:spPr>
          <a:xfrm>
            <a:off x="0" y="5630238"/>
            <a:ext cx="12192000" cy="124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DB299E8-7319-8D47-BDDD-D0CC837C3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76" b="13410"/>
          <a:stretch/>
        </p:blipFill>
        <p:spPr>
          <a:xfrm>
            <a:off x="422701" y="5759689"/>
            <a:ext cx="1914267" cy="10674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26A6FD3-08E3-3A43-9F3A-6F5F833D34EE}"/>
              </a:ext>
            </a:extLst>
          </p:cNvPr>
          <p:cNvSpPr txBox="1"/>
          <p:nvPr/>
        </p:nvSpPr>
        <p:spPr>
          <a:xfrm>
            <a:off x="1331136" y="1426066"/>
            <a:ext cx="9527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Registering as a Charity</a:t>
            </a:r>
            <a:endParaRPr lang="en-US" sz="3600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F9E71-ECA2-A845-A06D-42559A2EC482}"/>
              </a:ext>
            </a:extLst>
          </p:cNvPr>
          <p:cNvSpPr txBox="1"/>
          <p:nvPr/>
        </p:nvSpPr>
        <p:spPr>
          <a:xfrm>
            <a:off x="1379835" y="3637935"/>
            <a:ext cx="53650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Monday 2</a:t>
            </a:r>
            <a:r>
              <a:rPr lang="en-US" baseline="300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nd</a:t>
            </a:r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November 2020 at 1900</a:t>
            </a:r>
          </a:p>
          <a:p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Karen Derrick</a:t>
            </a:r>
          </a:p>
          <a:p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Voluntary Action in Badenoch and Strathspey</a:t>
            </a:r>
            <a:endParaRPr lang="en-US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F6CECB-DB1A-4ADA-BA0F-A530227E352F}"/>
              </a:ext>
            </a:extLst>
          </p:cNvPr>
          <p:cNvSpPr txBox="1"/>
          <p:nvPr/>
        </p:nvSpPr>
        <p:spPr>
          <a:xfrm>
            <a:off x="4391602" y="5811522"/>
            <a:ext cx="3765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highlandtsi.org.uk</a:t>
            </a:r>
          </a:p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info@highlandtsi.org.uk</a:t>
            </a:r>
          </a:p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01349 864289</a:t>
            </a:r>
          </a:p>
        </p:txBody>
      </p:sp>
      <p:pic>
        <p:nvPicPr>
          <p:cNvPr id="18" name="Picture 17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89C78F9F-BFD4-4997-8498-94A95782C3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375" y="6408482"/>
            <a:ext cx="296996" cy="296996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2DD00EF2-E870-43AB-9061-34CF797FE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58195" y="6358718"/>
            <a:ext cx="570345" cy="404660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8FBD8EA-7CCB-434A-8577-CF6BB0FAD5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58025" y="6394913"/>
            <a:ext cx="364651" cy="32413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2347BD-2E7D-4527-9665-12C45F40F3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58025" y="4174888"/>
            <a:ext cx="1181586" cy="1181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92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C2931204-7FBE-1148-9252-D7FE59EF63E3}"/>
              </a:ext>
            </a:extLst>
          </p:cNvPr>
          <p:cNvSpPr/>
          <p:nvPr/>
        </p:nvSpPr>
        <p:spPr>
          <a:xfrm>
            <a:off x="195628" y="962523"/>
            <a:ext cx="4572000" cy="4572000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B5B4D73-116A-1545-83A0-757F5D97FCA6}"/>
              </a:ext>
            </a:extLst>
          </p:cNvPr>
          <p:cNvSpPr/>
          <p:nvPr/>
        </p:nvSpPr>
        <p:spPr>
          <a:xfrm>
            <a:off x="5287858" y="837293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B7BA01-1B05-D14C-B421-6B41257BEC07}"/>
              </a:ext>
            </a:extLst>
          </p:cNvPr>
          <p:cNvSpPr txBox="1"/>
          <p:nvPr/>
        </p:nvSpPr>
        <p:spPr>
          <a:xfrm>
            <a:off x="1805459" y="2928955"/>
            <a:ext cx="31221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Key Questions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CDBB1-514D-CF4A-956E-443AABDA8E38}"/>
              </a:ext>
            </a:extLst>
          </p:cNvPr>
          <p:cNvSpPr txBox="1"/>
          <p:nvPr/>
        </p:nvSpPr>
        <p:spPr>
          <a:xfrm>
            <a:off x="6041620" y="2575013"/>
            <a:ext cx="53834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Should we be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 </a:t>
            </a: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charity?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How do we set one up?</a:t>
            </a: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131B2FF-42FC-474C-B538-4E00ABBF4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78" y="5952276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C7CADB-4C17-4F9F-8794-A45E0078E8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262" y="5952276"/>
            <a:ext cx="670618" cy="67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27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BB8F10-24E8-5346-A68C-0A60EF07AF6D}"/>
              </a:ext>
            </a:extLst>
          </p:cNvPr>
          <p:cNvSpPr/>
          <p:nvPr/>
        </p:nvSpPr>
        <p:spPr>
          <a:xfrm>
            <a:off x="8426307" y="-2"/>
            <a:ext cx="3950043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0AE329-FDD5-DA4E-85F1-0B55C613BF81}"/>
              </a:ext>
            </a:extLst>
          </p:cNvPr>
          <p:cNvSpPr/>
          <p:nvPr/>
        </p:nvSpPr>
        <p:spPr>
          <a:xfrm>
            <a:off x="5857786" y="820178"/>
            <a:ext cx="5620098" cy="5217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ReR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20C9CB-B59A-9145-98E4-E00DB22698B6}"/>
              </a:ext>
            </a:extLst>
          </p:cNvPr>
          <p:cNvSpPr txBox="1"/>
          <p:nvPr/>
        </p:nvSpPr>
        <p:spPr>
          <a:xfrm>
            <a:off x="328749" y="217843"/>
            <a:ext cx="7723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Becoming a Charity: the Drivers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F29801CC-3CF5-4172-8FCD-2083D4BE1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94" y="5897261"/>
            <a:ext cx="1179560" cy="8335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4BA587-669B-490A-B045-52D7E2B93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1106" y="5897261"/>
            <a:ext cx="776680" cy="783741"/>
          </a:xfrm>
          <a:prstGeom prst="rect">
            <a:avLst/>
          </a:prstGeom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436505257"/>
              </p:ext>
            </p:extLst>
          </p:nvPr>
        </p:nvGraphicFramePr>
        <p:xfrm>
          <a:off x="343090" y="1177411"/>
          <a:ext cx="5270872" cy="4503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80048996"/>
              </p:ext>
            </p:extLst>
          </p:nvPr>
        </p:nvGraphicFramePr>
        <p:xfrm>
          <a:off x="5956673" y="1137083"/>
          <a:ext cx="5099264" cy="4627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85770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6F4407F-958B-4BA2-A689-76B45B286E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9EE3156-2E38-4A84-97AA-804549B2B0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DA601E7F-6619-4D62-A9A1-C9DDBE6B1A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652994A-64DA-462C-8E65-47B1B9443E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CD13BFA-0BD6-475D-8E73-E80F5EFBE4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F9BFD43-A3C4-4E46-B3B2-CA31C1062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5538BE9-C6EA-45C9-A89F-999AD2F378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0FBFA46-A8CC-4F10-8BC7-B1FA993D28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836DE4A-3C26-4232-8828-F265C63C67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1E90261-90B2-4BDC-8E88-97FF82A9A9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lvlOne"/>
        </p:bldSub>
      </p:bldGraphic>
      <p:bldGraphic spid="3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791894-BD20-4B50-B2BF-6AE9B2571B1B}"/>
              </a:ext>
            </a:extLst>
          </p:cNvPr>
          <p:cNvSpPr txBox="1"/>
          <p:nvPr/>
        </p:nvSpPr>
        <p:spPr>
          <a:xfrm>
            <a:off x="1046806" y="794443"/>
            <a:ext cx="3763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Considerations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3CEC07-1378-4DA7-9B65-EF909DCA7705}"/>
              </a:ext>
            </a:extLst>
          </p:cNvPr>
          <p:cNvSpPr/>
          <p:nvPr/>
        </p:nvSpPr>
        <p:spPr>
          <a:xfrm>
            <a:off x="5263978" y="920671"/>
            <a:ext cx="6928022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CC5C0F-659F-4A08-BC07-A0D96C4BD3BF}"/>
              </a:ext>
            </a:extLst>
          </p:cNvPr>
          <p:cNvSpPr/>
          <p:nvPr/>
        </p:nvSpPr>
        <p:spPr>
          <a:xfrm>
            <a:off x="0" y="920672"/>
            <a:ext cx="877331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268706-0980-43B6-82B2-2873867EA18B}"/>
              </a:ext>
            </a:extLst>
          </p:cNvPr>
          <p:cNvSpPr txBox="1"/>
          <p:nvPr/>
        </p:nvSpPr>
        <p:spPr>
          <a:xfrm>
            <a:off x="1278194" y="1440774"/>
            <a:ext cx="914245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Register with OSCR (Office of Scottish Charity Regulator)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Subject to Charity Law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Can only have charitable purposes - not a mix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No profit distribution or financial benefits (see CIC) 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Rules on Trading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Is it necessary – can we achieve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outcomes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another way?</a:t>
            </a:r>
          </a:p>
          <a:p>
            <a:endParaRPr lang="en-US" sz="1400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D6E466-3DF1-4B0E-A939-EBDBC1F6F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2041" y="5963612"/>
            <a:ext cx="673890" cy="67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7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791894-BD20-4B50-B2BF-6AE9B2571B1B}"/>
              </a:ext>
            </a:extLst>
          </p:cNvPr>
          <p:cNvSpPr txBox="1"/>
          <p:nvPr/>
        </p:nvSpPr>
        <p:spPr>
          <a:xfrm>
            <a:off x="877331" y="794443"/>
            <a:ext cx="4386647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500" dirty="0">
                <a:solidFill>
                  <a:prstClr val="black">
                    <a:lumMod val="50000"/>
                    <a:lumOff val="50000"/>
                  </a:prst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Setting a charity up</a:t>
            </a:r>
          </a:p>
          <a:p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3CEC07-1378-4DA7-9B65-EF909DCA7705}"/>
              </a:ext>
            </a:extLst>
          </p:cNvPr>
          <p:cNvSpPr/>
          <p:nvPr/>
        </p:nvSpPr>
        <p:spPr>
          <a:xfrm>
            <a:off x="5263978" y="920671"/>
            <a:ext cx="6928022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CC5C0F-659F-4A08-BC07-A0D96C4BD3BF}"/>
              </a:ext>
            </a:extLst>
          </p:cNvPr>
          <p:cNvSpPr/>
          <p:nvPr/>
        </p:nvSpPr>
        <p:spPr>
          <a:xfrm>
            <a:off x="0" y="920672"/>
            <a:ext cx="877331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D6E466-3DF1-4B0E-A939-EBDBC1F6F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2041" y="5963612"/>
            <a:ext cx="673890" cy="673890"/>
          </a:xfrm>
          <a:prstGeom prst="rect">
            <a:avLst/>
          </a:prstGeom>
        </p:spPr>
      </p:pic>
      <p:graphicFrame>
        <p:nvGraphicFramePr>
          <p:cNvPr id="20" name="Content Placeholder 19">
            <a:hlinkClick r:id="" action="ppaction://noaction" highlightClick="1"/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06431379"/>
              </p:ext>
            </p:extLst>
          </p:nvPr>
        </p:nvGraphicFramePr>
        <p:xfrm>
          <a:off x="877331" y="1825625"/>
          <a:ext cx="3813175" cy="3936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>
          <a:xfrm>
            <a:off x="2979175" y="1825625"/>
            <a:ext cx="8374626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9CB5"/>
                </a:solidFill>
              </a:rPr>
              <a:t>Identify the charitable purpose/s</a:t>
            </a:r>
          </a:p>
          <a:p>
            <a:r>
              <a:rPr lang="en-GB" dirty="0" smtClean="0">
                <a:solidFill>
                  <a:srgbClr val="009CB5"/>
                </a:solidFill>
              </a:rPr>
              <a:t>Establish </a:t>
            </a:r>
            <a:r>
              <a:rPr lang="en-GB" dirty="0">
                <a:solidFill>
                  <a:srgbClr val="009CB5"/>
                </a:solidFill>
              </a:rPr>
              <a:t>what the benefit will be to the </a:t>
            </a:r>
            <a:r>
              <a:rPr lang="en-GB" dirty="0" smtClean="0">
                <a:solidFill>
                  <a:srgbClr val="009CB5"/>
                </a:solidFill>
              </a:rPr>
              <a:t>Scottish public</a:t>
            </a:r>
            <a:endParaRPr lang="en-GB" dirty="0">
              <a:solidFill>
                <a:srgbClr val="009CB5"/>
              </a:solidFill>
            </a:endParaRPr>
          </a:p>
          <a:p>
            <a:r>
              <a:rPr lang="en-GB" dirty="0" smtClean="0">
                <a:solidFill>
                  <a:srgbClr val="009CB5"/>
                </a:solidFill>
              </a:rPr>
              <a:t>Determine </a:t>
            </a:r>
            <a:r>
              <a:rPr lang="en-GB" dirty="0">
                <a:solidFill>
                  <a:srgbClr val="009CB5"/>
                </a:solidFill>
              </a:rPr>
              <a:t>the legal structure</a:t>
            </a:r>
          </a:p>
          <a:p>
            <a:r>
              <a:rPr lang="en-GB" dirty="0" smtClean="0">
                <a:solidFill>
                  <a:srgbClr val="009CB5"/>
                </a:solidFill>
              </a:rPr>
              <a:t>Do </a:t>
            </a:r>
            <a:r>
              <a:rPr lang="en-GB" dirty="0">
                <a:solidFill>
                  <a:srgbClr val="009CB5"/>
                </a:solidFill>
              </a:rPr>
              <a:t>a name </a:t>
            </a:r>
            <a:r>
              <a:rPr lang="en-GB" dirty="0" smtClean="0">
                <a:solidFill>
                  <a:srgbClr val="009CB5"/>
                </a:solidFill>
              </a:rPr>
              <a:t>check </a:t>
            </a:r>
            <a:r>
              <a:rPr lang="en-GB" dirty="0" smtClean="0">
                <a:solidFill>
                  <a:srgbClr val="009CB5"/>
                </a:solidFill>
              </a:rPr>
              <a:t>(via Companies House</a:t>
            </a:r>
            <a:r>
              <a:rPr lang="en-GB" dirty="0" smtClean="0">
                <a:solidFill>
                  <a:srgbClr val="009CB5"/>
                </a:solidFill>
              </a:rPr>
              <a:t>)</a:t>
            </a:r>
            <a:endParaRPr lang="en-GB" dirty="0">
              <a:solidFill>
                <a:srgbClr val="009CB5"/>
              </a:solidFill>
            </a:endParaRPr>
          </a:p>
          <a:p>
            <a:r>
              <a:rPr lang="en-GB" dirty="0" smtClean="0">
                <a:solidFill>
                  <a:srgbClr val="009CB5"/>
                </a:solidFill>
              </a:rPr>
              <a:t>Identify </a:t>
            </a:r>
            <a:r>
              <a:rPr lang="en-GB" dirty="0">
                <a:solidFill>
                  <a:srgbClr val="009CB5"/>
                </a:solidFill>
              </a:rPr>
              <a:t>Trustees</a:t>
            </a:r>
          </a:p>
          <a:p>
            <a:r>
              <a:rPr lang="en-GB" dirty="0" smtClean="0">
                <a:solidFill>
                  <a:srgbClr val="009CB5"/>
                </a:solidFill>
              </a:rPr>
              <a:t>Recruit </a:t>
            </a:r>
            <a:r>
              <a:rPr lang="en-GB" dirty="0">
                <a:solidFill>
                  <a:srgbClr val="009CB5"/>
                </a:solidFill>
              </a:rPr>
              <a:t>Members</a:t>
            </a:r>
          </a:p>
          <a:p>
            <a:r>
              <a:rPr lang="en-GB" dirty="0">
                <a:solidFill>
                  <a:srgbClr val="009CB5"/>
                </a:solidFill>
              </a:rPr>
              <a:t>Write your </a:t>
            </a:r>
            <a:r>
              <a:rPr lang="en-GB" dirty="0" smtClean="0">
                <a:solidFill>
                  <a:srgbClr val="009CB5"/>
                </a:solidFill>
              </a:rPr>
              <a:t>constitution (get some help from your TSI)</a:t>
            </a:r>
            <a:endParaRPr lang="en-GB" dirty="0" smtClean="0">
              <a:solidFill>
                <a:srgbClr val="009CB5"/>
              </a:solidFill>
            </a:endParaRPr>
          </a:p>
          <a:p>
            <a:r>
              <a:rPr lang="en-GB" dirty="0" smtClean="0">
                <a:solidFill>
                  <a:srgbClr val="009CB5"/>
                </a:solidFill>
              </a:rPr>
              <a:t>Talk to </a:t>
            </a:r>
            <a:r>
              <a:rPr lang="en-GB" dirty="0" smtClean="0">
                <a:solidFill>
                  <a:srgbClr val="009CB5"/>
                </a:solidFill>
              </a:rPr>
              <a:t>OSCR, fill in forms and apply!</a:t>
            </a:r>
            <a:endParaRPr lang="en-GB" dirty="0">
              <a:solidFill>
                <a:srgbClr val="009CB5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38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7CFED6-7627-2143-B5E6-C7FC8C176994}"/>
              </a:ext>
            </a:extLst>
          </p:cNvPr>
          <p:cNvSpPr/>
          <p:nvPr/>
        </p:nvSpPr>
        <p:spPr>
          <a:xfrm>
            <a:off x="0" y="2615355"/>
            <a:ext cx="12192000" cy="40777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62B57E-94CE-5849-8E7B-9D2ECB537AC9}"/>
              </a:ext>
            </a:extLst>
          </p:cNvPr>
          <p:cNvSpPr/>
          <p:nvPr/>
        </p:nvSpPr>
        <p:spPr>
          <a:xfrm>
            <a:off x="-1" y="0"/>
            <a:ext cx="12192001" cy="2944573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86A5D2-E153-DF47-821F-82C9E30BEF57}"/>
              </a:ext>
            </a:extLst>
          </p:cNvPr>
          <p:cNvSpPr txBox="1"/>
          <p:nvPr/>
        </p:nvSpPr>
        <p:spPr>
          <a:xfrm>
            <a:off x="3847413" y="1404069"/>
            <a:ext cx="4497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THANK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16262C-85C8-004F-B134-7D688D257FA9}"/>
              </a:ext>
            </a:extLst>
          </p:cNvPr>
          <p:cNvSpPr txBox="1"/>
          <p:nvPr/>
        </p:nvSpPr>
        <p:spPr>
          <a:xfrm>
            <a:off x="2718791" y="2923550"/>
            <a:ext cx="675441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0" dirty="0">
                <a:solidFill>
                  <a:srgbClr val="009CB5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YOU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DAD93D-603C-4382-86E4-8A8FCBC0D0DF}"/>
              </a:ext>
            </a:extLst>
          </p:cNvPr>
          <p:cNvSpPr/>
          <p:nvPr/>
        </p:nvSpPr>
        <p:spPr>
          <a:xfrm>
            <a:off x="0" y="5650146"/>
            <a:ext cx="12192000" cy="124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3652ED3-F7F8-4078-82D3-A37B9E97F8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676" b="13410"/>
          <a:stretch/>
        </p:blipFill>
        <p:spPr>
          <a:xfrm>
            <a:off x="556867" y="5737742"/>
            <a:ext cx="1914267" cy="10674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1BD58B-75B1-456A-AF52-F7D058C5A6CF}"/>
              </a:ext>
            </a:extLst>
          </p:cNvPr>
          <p:cNvSpPr txBox="1"/>
          <p:nvPr/>
        </p:nvSpPr>
        <p:spPr>
          <a:xfrm>
            <a:off x="2718791" y="5840746"/>
            <a:ext cx="2516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venir-lt-w01_35-light1475496"/>
                <a:cs typeface="Futura Medium" panose="020B0602020204020303"/>
              </a:rPr>
              <a:t>The Highland Third Sector Interface is a Scottish Registered Charity SC043521 and a Scottish Registered Company SC425808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55A325-991B-4C8D-91D8-AB5250D8157D}"/>
              </a:ext>
            </a:extLst>
          </p:cNvPr>
          <p:cNvSpPr txBox="1"/>
          <p:nvPr/>
        </p:nvSpPr>
        <p:spPr>
          <a:xfrm>
            <a:off x="5306102" y="5596047"/>
            <a:ext cx="3500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highlandtsi.org.uk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info@highlandtsi.org.uk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01349 864289</a:t>
            </a:r>
          </a:p>
        </p:txBody>
      </p:sp>
      <p:pic>
        <p:nvPicPr>
          <p:cNvPr id="17" name="Picture 16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9A43AC92-71E4-4D0F-A933-04B4F2C37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9452" y="6360354"/>
            <a:ext cx="296996" cy="296996"/>
          </a:xfrm>
          <a:prstGeom prst="rect">
            <a:avLst/>
          </a:prstGeom>
        </p:spPr>
      </p:pic>
      <p:pic>
        <p:nvPicPr>
          <p:cNvPr id="19" name="Picture 1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F5D8824-2130-44AF-A646-75682A109C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7272" y="6310590"/>
            <a:ext cx="570345" cy="404660"/>
          </a:xfrm>
          <a:prstGeom prst="rect">
            <a:avLst/>
          </a:prstGeom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01888BAC-E345-4B82-8535-65B7C17939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7102" y="6346785"/>
            <a:ext cx="364651" cy="3241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633F082-81EE-4C7F-8313-8892C3AD30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12966" y="5776440"/>
            <a:ext cx="932104" cy="93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19EE29C4CA02418AF00594F4C4D796" ma:contentTypeVersion="13" ma:contentTypeDescription="Create a new document." ma:contentTypeScope="" ma:versionID="d7b8fcf1eb509d61eeb1fcc2785fc52c">
  <xsd:schema xmlns:xsd="http://www.w3.org/2001/XMLSchema" xmlns:xs="http://www.w3.org/2001/XMLSchema" xmlns:p="http://schemas.microsoft.com/office/2006/metadata/properties" xmlns:ns2="e0085520-bbfc-4593-8949-d6dc989b76fe" xmlns:ns3="4326a477-ae28-493a-a6b6-ea27321d2e6e" targetNamespace="http://schemas.microsoft.com/office/2006/metadata/properties" ma:root="true" ma:fieldsID="60d484284a274019266f91f58d8e99a6" ns2:_="" ns3:_="">
    <xsd:import namespace="e0085520-bbfc-4593-8949-d6dc989b76fe"/>
    <xsd:import namespace="4326a477-ae28-493a-a6b6-ea27321d2e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085520-bbfc-4593-8949-d6dc989b76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7f17c58-4776-431d-a8bc-923bc51b2c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6a477-ae28-493a-a6b6-ea27321d2e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6625e8-c5bc-41b4-a332-faa1d0f85a17}" ma:internalName="TaxCatchAll" ma:showField="CatchAllData" ma:web="4326a477-ae28-493a-a6b6-ea27321d2e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26a477-ae28-493a-a6b6-ea27321d2e6e" xsi:nil="true"/>
    <lcf76f155ced4ddcb4097134ff3c332f xmlns="e0085520-bbfc-4593-8949-d6dc989b76f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FC1B6D0-7ED4-4CE6-9D92-2137871804F6}"/>
</file>

<file path=customXml/itemProps2.xml><?xml version="1.0" encoding="utf-8"?>
<ds:datastoreItem xmlns:ds="http://schemas.openxmlformats.org/officeDocument/2006/customXml" ds:itemID="{7EE4EBE2-5EB2-4196-94CC-A0B17A005CEA}"/>
</file>

<file path=customXml/itemProps3.xml><?xml version="1.0" encoding="utf-8"?>
<ds:datastoreItem xmlns:ds="http://schemas.openxmlformats.org/officeDocument/2006/customXml" ds:itemID="{79681DDB-5837-44E7-A5F5-B3440862FDBE}"/>
</file>

<file path=docProps/app.xml><?xml version="1.0" encoding="utf-8"?>
<Properties xmlns="http://schemas.openxmlformats.org/officeDocument/2006/extended-properties" xmlns:vt="http://schemas.openxmlformats.org/officeDocument/2006/docPropsVTypes">
  <TotalTime>2276</TotalTime>
  <Words>183</Words>
  <Application>Microsoft Office PowerPoint</Application>
  <PresentationFormat>Widescreen</PresentationFormat>
  <Paragraphs>45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avenir-lt-w01_35-light1475496</vt:lpstr>
      <vt:lpstr>Calibri</vt:lpstr>
      <vt:lpstr>Calibri Light</vt:lpstr>
      <vt:lpstr>Futura 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VABS</dc:creator>
  <cp:lastModifiedBy>Karen Derrick</cp:lastModifiedBy>
  <cp:revision>70</cp:revision>
  <dcterms:created xsi:type="dcterms:W3CDTF">2020-09-15T11:58:38Z</dcterms:created>
  <dcterms:modified xsi:type="dcterms:W3CDTF">2020-10-27T16:15:58Z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0x010100B919EE29C4CA02418AF00594F4C4D796</vt:lpwstr>
  </property>
  <property fmtid="{D5CDD505-2E9C-101B-9397-08002B2CF9AE}" pid="3" name="Order">
    <vt:r8>21900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