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6"/>
  </p:notesMasterIdLst>
  <p:sldIdLst>
    <p:sldId id="264" r:id="rId5"/>
    <p:sldId id="294" r:id="rId6"/>
    <p:sldId id="282" r:id="rId7"/>
    <p:sldId id="295" r:id="rId8"/>
    <p:sldId id="283" r:id="rId9"/>
    <p:sldId id="284" r:id="rId10"/>
    <p:sldId id="285" r:id="rId11"/>
    <p:sldId id="293" r:id="rId12"/>
    <p:sldId id="296" r:id="rId13"/>
    <p:sldId id="290" r:id="rId14"/>
    <p:sldId id="29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2E9B"/>
    <a:srgbClr val="009999"/>
    <a:srgbClr val="E2CFF1"/>
    <a:srgbClr val="FFFFFF"/>
    <a:srgbClr val="4F0371"/>
    <a:srgbClr val="009644"/>
    <a:srgbClr val="5F2888"/>
    <a:srgbClr val="333399"/>
    <a:srgbClr val="00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9D0F14-2AEC-4031-9DD1-41BCB7511012}" v="144" dt="2026-10-22T09:52:24.0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93220" autoAdjust="0"/>
  </p:normalViewPr>
  <p:slideViewPr>
    <p:cSldViewPr snapToGrid="0">
      <p:cViewPr varScale="1">
        <p:scale>
          <a:sx n="103" d="100"/>
          <a:sy n="103" d="100"/>
        </p:scale>
        <p:origin x="912" y="108"/>
      </p:cViewPr>
      <p:guideLst/>
    </p:cSldViewPr>
  </p:slideViewPr>
  <p:notesTextViewPr>
    <p:cViewPr>
      <p:scale>
        <a:sx n="1" d="1"/>
        <a:sy n="1" d="1"/>
      </p:scale>
      <p:origin x="0" y="-696"/>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on MacNeil" userId="c153da52-7fa2-4aba-b4c9-8054175f080f" providerId="ADAL" clId="{8344DAA2-EC83-437E-A910-7B8563E307D7}"/>
    <pc:docChg chg="undo custSel addSld modSld">
      <pc:chgData name="Marion MacNeil" userId="c153da52-7fa2-4aba-b4c9-8054175f080f" providerId="ADAL" clId="{8344DAA2-EC83-437E-A910-7B8563E307D7}" dt="2026-10-22T11:04:28.445" v="7915" actId="20577"/>
      <pc:docMkLst>
        <pc:docMk/>
      </pc:docMkLst>
      <pc:sldChg chg="addSp delSp modSp mod modNotesTx">
        <pc:chgData name="Marion MacNeil" userId="c153da52-7fa2-4aba-b4c9-8054175f080f" providerId="ADAL" clId="{8344DAA2-EC83-437E-A910-7B8563E307D7}" dt="2026-10-22T09:25:50.455" v="7632" actId="20577"/>
        <pc:sldMkLst>
          <pc:docMk/>
          <pc:sldMk cId="105921156" sldId="264"/>
        </pc:sldMkLst>
        <pc:picChg chg="add del mod">
          <ac:chgData name="Marion MacNeil" userId="c153da52-7fa2-4aba-b4c9-8054175f080f" providerId="ADAL" clId="{8344DAA2-EC83-437E-A910-7B8563E307D7}" dt="2026-10-20T10:12:43.662" v="538" actId="14826"/>
          <ac:picMkLst>
            <pc:docMk/>
            <pc:sldMk cId="105921156" sldId="264"/>
            <ac:picMk id="5" creationId="{A84BC520-A25C-4D46-DB66-C6E8FC5C0430}"/>
          </ac:picMkLst>
        </pc:picChg>
      </pc:sldChg>
      <pc:sldChg chg="addSp delSp modSp mod modNotesTx">
        <pc:chgData name="Marion MacNeil" userId="c153da52-7fa2-4aba-b4c9-8054175f080f" providerId="ADAL" clId="{8344DAA2-EC83-437E-A910-7B8563E307D7}" dt="2026-10-22T09:37:33.849" v="7821" actId="20577"/>
        <pc:sldMkLst>
          <pc:docMk/>
          <pc:sldMk cId="4290261098" sldId="282"/>
        </pc:sldMkLst>
        <pc:spChg chg="mod">
          <ac:chgData name="Marion MacNeil" userId="c153da52-7fa2-4aba-b4c9-8054175f080f" providerId="ADAL" clId="{8344DAA2-EC83-437E-A910-7B8563E307D7}" dt="2026-10-07T14:47:54.417" v="534" actId="255"/>
          <ac:spMkLst>
            <pc:docMk/>
            <pc:sldMk cId="4290261098" sldId="282"/>
            <ac:spMk id="2" creationId="{63C3075A-832B-4016-96A7-CF0CDBA8A15D}"/>
          </ac:spMkLst>
        </pc:spChg>
        <pc:graphicFrameChg chg="mod modGraphic">
          <ac:chgData name="Marion MacNeil" userId="c153da52-7fa2-4aba-b4c9-8054175f080f" providerId="ADAL" clId="{8344DAA2-EC83-437E-A910-7B8563E307D7}" dt="2026-10-20T11:17:50.079" v="726" actId="1076"/>
          <ac:graphicFrameMkLst>
            <pc:docMk/>
            <pc:sldMk cId="4290261098" sldId="282"/>
            <ac:graphicFrameMk id="5" creationId="{4AF5121A-23BD-FCBF-FA3A-B60604C41582}"/>
          </ac:graphicFrameMkLst>
        </pc:graphicFrameChg>
        <pc:picChg chg="add">
          <ac:chgData name="Marion MacNeil" userId="c153da52-7fa2-4aba-b4c9-8054175f080f" providerId="ADAL" clId="{8344DAA2-EC83-437E-A910-7B8563E307D7}" dt="2026-10-20T11:37:47.835" v="867" actId="22"/>
          <ac:picMkLst>
            <pc:docMk/>
            <pc:sldMk cId="4290261098" sldId="282"/>
            <ac:picMk id="6" creationId="{38698D12-6704-5146-7139-D586CFAC0A5C}"/>
          </ac:picMkLst>
        </pc:picChg>
      </pc:sldChg>
      <pc:sldChg chg="addSp delSp modSp mod modNotesTx">
        <pc:chgData name="Marion MacNeil" userId="c153da52-7fa2-4aba-b4c9-8054175f080f" providerId="ADAL" clId="{8344DAA2-EC83-437E-A910-7B8563E307D7}" dt="2026-10-22T09:48:49.432" v="7883" actId="20577"/>
        <pc:sldMkLst>
          <pc:docMk/>
          <pc:sldMk cId="284545301" sldId="283"/>
        </pc:sldMkLst>
        <pc:spChg chg="mod">
          <ac:chgData name="Marion MacNeil" userId="c153da52-7fa2-4aba-b4c9-8054175f080f" providerId="ADAL" clId="{8344DAA2-EC83-437E-A910-7B8563E307D7}" dt="2026-10-21T10:22:09.300" v="4400" actId="14100"/>
          <ac:spMkLst>
            <pc:docMk/>
            <pc:sldMk cId="284545301" sldId="283"/>
            <ac:spMk id="4" creationId="{6E01D5E4-D35C-C6DD-695C-EB8C21D729EC}"/>
          </ac:spMkLst>
        </pc:spChg>
        <pc:graphicFrameChg chg="mod ord modGraphic">
          <ac:chgData name="Marion MacNeil" userId="c153da52-7fa2-4aba-b4c9-8054175f080f" providerId="ADAL" clId="{8344DAA2-EC83-437E-A910-7B8563E307D7}" dt="2026-10-21T10:22:25.172" v="4402" actId="207"/>
          <ac:graphicFrameMkLst>
            <pc:docMk/>
            <pc:sldMk cId="284545301" sldId="283"/>
            <ac:graphicFrameMk id="7" creationId="{4F83667B-C521-E9A7-AEE8-4A261A0AE185}"/>
          </ac:graphicFrameMkLst>
        </pc:graphicFrameChg>
        <pc:picChg chg="add">
          <ac:chgData name="Marion MacNeil" userId="c153da52-7fa2-4aba-b4c9-8054175f080f" providerId="ADAL" clId="{8344DAA2-EC83-437E-A910-7B8563E307D7}" dt="2026-10-20T11:32:56.602" v="812" actId="22"/>
          <ac:picMkLst>
            <pc:docMk/>
            <pc:sldMk cId="284545301" sldId="283"/>
            <ac:picMk id="5" creationId="{C7BE353F-04ED-432B-E5E5-C49BB592A450}"/>
          </ac:picMkLst>
        </pc:picChg>
      </pc:sldChg>
      <pc:sldChg chg="addSp delSp modSp mod modNotesTx">
        <pc:chgData name="Marion MacNeil" userId="c153da52-7fa2-4aba-b4c9-8054175f080f" providerId="ADAL" clId="{8344DAA2-EC83-437E-A910-7B8563E307D7}" dt="2026-10-22T09:52:27.957" v="7911" actId="20577"/>
        <pc:sldMkLst>
          <pc:docMk/>
          <pc:sldMk cId="357830716" sldId="284"/>
        </pc:sldMkLst>
        <pc:spChg chg="mod">
          <ac:chgData name="Marion MacNeil" userId="c153da52-7fa2-4aba-b4c9-8054175f080f" providerId="ADAL" clId="{8344DAA2-EC83-437E-A910-7B8563E307D7}" dt="2026-10-07T14:42:54.750" v="436" actId="113"/>
          <ac:spMkLst>
            <pc:docMk/>
            <pc:sldMk cId="357830716" sldId="284"/>
            <ac:spMk id="2" creationId="{2F029403-FAC0-0F40-927C-A92E09BFE5E3}"/>
          </ac:spMkLst>
        </pc:spChg>
        <pc:graphicFrameChg chg="mod">
          <ac:chgData name="Marion MacNeil" userId="c153da52-7fa2-4aba-b4c9-8054175f080f" providerId="ADAL" clId="{8344DAA2-EC83-437E-A910-7B8563E307D7}" dt="2026-10-20T11:35:33.415" v="823" actId="2711"/>
          <ac:graphicFrameMkLst>
            <pc:docMk/>
            <pc:sldMk cId="357830716" sldId="284"/>
            <ac:graphicFrameMk id="5" creationId="{F28880B9-59C5-44E3-479A-467B9233020E}"/>
          </ac:graphicFrameMkLst>
        </pc:graphicFrameChg>
        <pc:picChg chg="add">
          <ac:chgData name="Marion MacNeil" userId="c153da52-7fa2-4aba-b4c9-8054175f080f" providerId="ADAL" clId="{8344DAA2-EC83-437E-A910-7B8563E307D7}" dt="2026-10-20T11:32:52.023" v="810" actId="22"/>
          <ac:picMkLst>
            <pc:docMk/>
            <pc:sldMk cId="357830716" sldId="284"/>
            <ac:picMk id="6" creationId="{CFB30597-B119-75C6-5683-60500D0AE3E8}"/>
          </ac:picMkLst>
        </pc:picChg>
      </pc:sldChg>
      <pc:sldChg chg="addSp delSp modSp mod modNotesTx">
        <pc:chgData name="Marion MacNeil" userId="c153da52-7fa2-4aba-b4c9-8054175f080f" providerId="ADAL" clId="{8344DAA2-EC83-437E-A910-7B8563E307D7}" dt="2026-10-21T15:36:25.927" v="7278" actId="20577"/>
        <pc:sldMkLst>
          <pc:docMk/>
          <pc:sldMk cId="978122329" sldId="285"/>
        </pc:sldMkLst>
        <pc:spChg chg="mod">
          <ac:chgData name="Marion MacNeil" userId="c153da52-7fa2-4aba-b4c9-8054175f080f" providerId="ADAL" clId="{8344DAA2-EC83-437E-A910-7B8563E307D7}" dt="2026-10-21T15:35:53.847" v="7251" actId="20577"/>
          <ac:spMkLst>
            <pc:docMk/>
            <pc:sldMk cId="978122329" sldId="285"/>
            <ac:spMk id="2" creationId="{99AB0103-6402-314D-5E3C-EF6AD8E5E175}"/>
          </ac:spMkLst>
        </pc:spChg>
        <pc:spChg chg="mod">
          <ac:chgData name="Marion MacNeil" userId="c153da52-7fa2-4aba-b4c9-8054175f080f" providerId="ADAL" clId="{8344DAA2-EC83-437E-A910-7B8563E307D7}" dt="2026-10-21T15:36:25.927" v="7278" actId="20577"/>
          <ac:spMkLst>
            <pc:docMk/>
            <pc:sldMk cId="978122329" sldId="285"/>
            <ac:spMk id="4" creationId="{32EE1AB5-4D40-0F8F-B647-2CFD6B02FC6D}"/>
          </ac:spMkLst>
        </pc:spChg>
        <pc:graphicFrameChg chg="mod modGraphic">
          <ac:chgData name="Marion MacNeil" userId="c153da52-7fa2-4aba-b4c9-8054175f080f" providerId="ADAL" clId="{8344DAA2-EC83-437E-A910-7B8563E307D7}" dt="2026-10-20T11:43:33.315" v="906"/>
          <ac:graphicFrameMkLst>
            <pc:docMk/>
            <pc:sldMk cId="978122329" sldId="285"/>
            <ac:graphicFrameMk id="5" creationId="{105D0423-E48A-E28A-5A10-048F7D2B9345}"/>
          </ac:graphicFrameMkLst>
        </pc:graphicFrameChg>
        <pc:picChg chg="add mod">
          <ac:chgData name="Marion MacNeil" userId="c153da52-7fa2-4aba-b4c9-8054175f080f" providerId="ADAL" clId="{8344DAA2-EC83-437E-A910-7B8563E307D7}" dt="2026-10-20T11:32:08.424" v="808" actId="1076"/>
          <ac:picMkLst>
            <pc:docMk/>
            <pc:sldMk cId="978122329" sldId="285"/>
            <ac:picMk id="7" creationId="{246247B2-F885-87DB-079D-9F6A5AD1ABF0}"/>
          </ac:picMkLst>
        </pc:picChg>
      </pc:sldChg>
      <pc:sldChg chg="addSp delSp modSp mod modNotesTx">
        <pc:chgData name="Marion MacNeil" userId="c153da52-7fa2-4aba-b4c9-8054175f080f" providerId="ADAL" clId="{8344DAA2-EC83-437E-A910-7B8563E307D7}" dt="2026-10-21T15:35:36.882" v="7242" actId="1076"/>
        <pc:sldMkLst>
          <pc:docMk/>
          <pc:sldMk cId="3281560933" sldId="290"/>
        </pc:sldMkLst>
        <pc:spChg chg="mod">
          <ac:chgData name="Marion MacNeil" userId="c153da52-7fa2-4aba-b4c9-8054175f080f" providerId="ADAL" clId="{8344DAA2-EC83-437E-A910-7B8563E307D7}" dt="2026-10-07T14:42:33.047" v="433" actId="113"/>
          <ac:spMkLst>
            <pc:docMk/>
            <pc:sldMk cId="3281560933" sldId="290"/>
            <ac:spMk id="4" creationId="{6E01D5E4-D35C-C6DD-695C-EB8C21D729EC}"/>
          </ac:spMkLst>
        </pc:spChg>
        <pc:graphicFrameChg chg="mod modGraphic">
          <ac:chgData name="Marion MacNeil" userId="c153da52-7fa2-4aba-b4c9-8054175f080f" providerId="ADAL" clId="{8344DAA2-EC83-437E-A910-7B8563E307D7}" dt="2026-10-21T15:35:36.882" v="7242" actId="1076"/>
          <ac:graphicFrameMkLst>
            <pc:docMk/>
            <pc:sldMk cId="3281560933" sldId="290"/>
            <ac:graphicFrameMk id="7" creationId="{4F83667B-C521-E9A7-AEE8-4A261A0AE185}"/>
          </ac:graphicFrameMkLst>
        </pc:graphicFrameChg>
        <pc:picChg chg="add">
          <ac:chgData name="Marion MacNeil" userId="c153da52-7fa2-4aba-b4c9-8054175f080f" providerId="ADAL" clId="{8344DAA2-EC83-437E-A910-7B8563E307D7}" dt="2026-10-20T11:38:04.257" v="869" actId="22"/>
          <ac:picMkLst>
            <pc:docMk/>
            <pc:sldMk cId="3281560933" sldId="290"/>
            <ac:picMk id="5" creationId="{2CB27242-3192-39A1-83AB-52F54F16A9F5}"/>
          </ac:picMkLst>
        </pc:picChg>
      </pc:sldChg>
      <pc:sldChg chg="addSp delSp modSp mod modNotesTx">
        <pc:chgData name="Marion MacNeil" userId="c153da52-7fa2-4aba-b4c9-8054175f080f" providerId="ADAL" clId="{8344DAA2-EC83-437E-A910-7B8563E307D7}" dt="2026-10-21T11:09:14.485" v="6419" actId="20577"/>
        <pc:sldMkLst>
          <pc:docMk/>
          <pc:sldMk cId="2698266002" sldId="292"/>
        </pc:sldMkLst>
        <pc:spChg chg="mod">
          <ac:chgData name="Marion MacNeil" userId="c153da52-7fa2-4aba-b4c9-8054175f080f" providerId="ADAL" clId="{8344DAA2-EC83-437E-A910-7B8563E307D7}" dt="2026-10-20T11:38:43.941" v="874" actId="255"/>
          <ac:spMkLst>
            <pc:docMk/>
            <pc:sldMk cId="2698266002" sldId="292"/>
            <ac:spMk id="2" creationId="{32A5853A-CE78-EA91-1D82-7532DF59D935}"/>
          </ac:spMkLst>
        </pc:spChg>
        <pc:picChg chg="add">
          <ac:chgData name="Marion MacNeil" userId="c153da52-7fa2-4aba-b4c9-8054175f080f" providerId="ADAL" clId="{8344DAA2-EC83-437E-A910-7B8563E307D7}" dt="2026-10-20T11:38:10.470" v="870" actId="22"/>
          <ac:picMkLst>
            <pc:docMk/>
            <pc:sldMk cId="2698266002" sldId="292"/>
            <ac:picMk id="4" creationId="{E66995AC-7604-17F4-B8A0-44135DE2F5C9}"/>
          </ac:picMkLst>
        </pc:picChg>
        <pc:picChg chg="add mod ord">
          <ac:chgData name="Marion MacNeil" userId="c153da52-7fa2-4aba-b4c9-8054175f080f" providerId="ADAL" clId="{8344DAA2-EC83-437E-A910-7B8563E307D7}" dt="2026-10-20T11:38:36.526" v="873" actId="1076"/>
          <ac:picMkLst>
            <pc:docMk/>
            <pc:sldMk cId="2698266002" sldId="292"/>
            <ac:picMk id="9" creationId="{9E99810C-FC6D-6079-22E9-65895E3F0433}"/>
          </ac:picMkLst>
        </pc:picChg>
      </pc:sldChg>
      <pc:sldChg chg="addSp delSp modSp mod modNotesTx">
        <pc:chgData name="Marion MacNeil" userId="c153da52-7fa2-4aba-b4c9-8054175f080f" providerId="ADAL" clId="{8344DAA2-EC83-437E-A910-7B8563E307D7}" dt="2026-10-22T11:04:28.445" v="7915" actId="20577"/>
        <pc:sldMkLst>
          <pc:docMk/>
          <pc:sldMk cId="313109721" sldId="293"/>
        </pc:sldMkLst>
        <pc:spChg chg="mod">
          <ac:chgData name="Marion MacNeil" userId="c153da52-7fa2-4aba-b4c9-8054175f080f" providerId="ADAL" clId="{8344DAA2-EC83-437E-A910-7B8563E307D7}" dt="2026-10-07T14:42:43.617" v="434" actId="113"/>
          <ac:spMkLst>
            <pc:docMk/>
            <pc:sldMk cId="313109721" sldId="293"/>
            <ac:spMk id="2" creationId="{29AD27CC-2FEA-9E18-BE11-C9A873672B41}"/>
          </ac:spMkLst>
        </pc:spChg>
        <pc:graphicFrameChg chg="add mod modGraphic">
          <ac:chgData name="Marion MacNeil" userId="c153da52-7fa2-4aba-b4c9-8054175f080f" providerId="ADAL" clId="{8344DAA2-EC83-437E-A910-7B8563E307D7}" dt="2026-10-20T12:50:55.724" v="1294" actId="20577"/>
          <ac:graphicFrameMkLst>
            <pc:docMk/>
            <pc:sldMk cId="313109721" sldId="293"/>
            <ac:graphicFrameMk id="5" creationId="{F3C251B6-A45C-24E7-D309-F4532F820794}"/>
          </ac:graphicFrameMkLst>
        </pc:graphicFrameChg>
        <pc:picChg chg="add">
          <ac:chgData name="Marion MacNeil" userId="c153da52-7fa2-4aba-b4c9-8054175f080f" providerId="ADAL" clId="{8344DAA2-EC83-437E-A910-7B8563E307D7}" dt="2026-10-20T11:37:36.601" v="865" actId="22"/>
          <ac:picMkLst>
            <pc:docMk/>
            <pc:sldMk cId="313109721" sldId="293"/>
            <ac:picMk id="7" creationId="{53589BC4-EAC7-57F9-5A19-EB15A9CD48A1}"/>
          </ac:picMkLst>
        </pc:picChg>
      </pc:sldChg>
      <pc:sldChg chg="addSp delSp modSp new mod modNotesTx">
        <pc:chgData name="Marion MacNeil" userId="c153da52-7fa2-4aba-b4c9-8054175f080f" providerId="ADAL" clId="{8344DAA2-EC83-437E-A910-7B8563E307D7}" dt="2026-10-22T10:58:33.950" v="7913" actId="313"/>
        <pc:sldMkLst>
          <pc:docMk/>
          <pc:sldMk cId="3605356544" sldId="294"/>
        </pc:sldMkLst>
        <pc:picChg chg="add mod ord">
          <ac:chgData name="Marion MacNeil" userId="c153da52-7fa2-4aba-b4c9-8054175f080f" providerId="ADAL" clId="{8344DAA2-EC83-437E-A910-7B8563E307D7}" dt="2026-10-20T14:07:08.572" v="2035" actId="1076"/>
          <ac:picMkLst>
            <pc:docMk/>
            <pc:sldMk cId="3605356544" sldId="294"/>
            <ac:picMk id="9" creationId="{627C859B-E264-DC9F-B10B-3CD0E254059F}"/>
          </ac:picMkLst>
        </pc:picChg>
        <pc:picChg chg="add">
          <ac:chgData name="Marion MacNeil" userId="c153da52-7fa2-4aba-b4c9-8054175f080f" providerId="ADAL" clId="{8344DAA2-EC83-437E-A910-7B8563E307D7}" dt="2026-10-20T14:07:19.730" v="2036" actId="22"/>
          <ac:picMkLst>
            <pc:docMk/>
            <pc:sldMk cId="3605356544" sldId="294"/>
            <ac:picMk id="11" creationId="{DBA10280-0E15-8E12-9194-AF14F56E56AB}"/>
          </ac:picMkLst>
        </pc:picChg>
      </pc:sldChg>
      <pc:sldChg chg="modSp add mod modNotesTx">
        <pc:chgData name="Marion MacNeil" userId="c153da52-7fa2-4aba-b4c9-8054175f080f" providerId="ADAL" clId="{8344DAA2-EC83-437E-A910-7B8563E307D7}" dt="2026-10-21T14:46:44.788" v="6460" actId="20577"/>
        <pc:sldMkLst>
          <pc:docMk/>
          <pc:sldMk cId="856096164" sldId="295"/>
        </pc:sldMkLst>
        <pc:spChg chg="mod">
          <ac:chgData name="Marion MacNeil" userId="c153da52-7fa2-4aba-b4c9-8054175f080f" providerId="ADAL" clId="{8344DAA2-EC83-437E-A910-7B8563E307D7}" dt="2026-10-20T14:42:46.116" v="2854" actId="20577"/>
          <ac:spMkLst>
            <pc:docMk/>
            <pc:sldMk cId="856096164" sldId="295"/>
            <ac:spMk id="2" creationId="{EE6B81D0-B4DB-6E9B-AB22-CBFBCFD60A83}"/>
          </ac:spMkLst>
        </pc:spChg>
        <pc:graphicFrameChg chg="mod modGraphic">
          <ac:chgData name="Marion MacNeil" userId="c153da52-7fa2-4aba-b4c9-8054175f080f" providerId="ADAL" clId="{8344DAA2-EC83-437E-A910-7B8563E307D7}" dt="2026-10-21T08:14:05.187" v="4330" actId="207"/>
          <ac:graphicFrameMkLst>
            <pc:docMk/>
            <pc:sldMk cId="856096164" sldId="295"/>
            <ac:graphicFrameMk id="5" creationId="{5754BB42-EA84-D785-A8DF-1F0AE8383640}"/>
          </ac:graphicFrameMkLst>
        </pc:graphicFrameChg>
      </pc:sldChg>
      <pc:sldChg chg="addSp delSp modSp new mod modNotesTx">
        <pc:chgData name="Marion MacNeil" userId="c153da52-7fa2-4aba-b4c9-8054175f080f" providerId="ADAL" clId="{8344DAA2-EC83-437E-A910-7B8563E307D7}" dt="2026-10-22T09:40:43.636" v="7878" actId="20577"/>
        <pc:sldMkLst>
          <pc:docMk/>
          <pc:sldMk cId="1263781440" sldId="296"/>
        </pc:sldMkLst>
        <pc:spChg chg="del">
          <ac:chgData name="Marion MacNeil" userId="c153da52-7fa2-4aba-b4c9-8054175f080f" providerId="ADAL" clId="{8344DAA2-EC83-437E-A910-7B8563E307D7}" dt="2026-10-21T15:29:55.573" v="6660" actId="478"/>
          <ac:spMkLst>
            <pc:docMk/>
            <pc:sldMk cId="1263781440" sldId="296"/>
            <ac:spMk id="2" creationId="{A4FC59AA-41B6-9DFE-677C-B0408346EF04}"/>
          </ac:spMkLst>
        </pc:spChg>
        <pc:spChg chg="del">
          <ac:chgData name="Marion MacNeil" userId="c153da52-7fa2-4aba-b4c9-8054175f080f" providerId="ADAL" clId="{8344DAA2-EC83-437E-A910-7B8563E307D7}" dt="2026-10-21T15:26:51.197" v="6553" actId="931"/>
          <ac:spMkLst>
            <pc:docMk/>
            <pc:sldMk cId="1263781440" sldId="296"/>
            <ac:spMk id="3" creationId="{82D3800E-4CB8-183E-9368-C2A0F21C13EE}"/>
          </ac:spMkLst>
        </pc:spChg>
        <pc:picChg chg="add mod ord">
          <ac:chgData name="Marion MacNeil" userId="c153da52-7fa2-4aba-b4c9-8054175f080f" providerId="ADAL" clId="{8344DAA2-EC83-437E-A910-7B8563E307D7}" dt="2026-10-21T15:32:02.331" v="6931" actId="1076"/>
          <ac:picMkLst>
            <pc:docMk/>
            <pc:sldMk cId="1263781440" sldId="296"/>
            <ac:picMk id="5" creationId="{A9B64C17-7734-7800-B91A-29C2451C18EA}"/>
          </ac:picMkLst>
        </pc:picChg>
        <pc:picChg chg="add">
          <ac:chgData name="Marion MacNeil" userId="c153da52-7fa2-4aba-b4c9-8054175f080f" providerId="ADAL" clId="{8344DAA2-EC83-437E-A910-7B8563E307D7}" dt="2026-10-21T15:29:46.042" v="6659" actId="22"/>
          <ac:picMkLst>
            <pc:docMk/>
            <pc:sldMk cId="1263781440" sldId="296"/>
            <ac:picMk id="7" creationId="{C8F97991-57F9-71B3-C39E-56B0AC043D61}"/>
          </ac:picMkLst>
        </pc:picChg>
      </pc:sldChg>
    </pc:docChg>
  </pc:docChgLst>
</pc:chgInfo>
</file>

<file path=ppt/diagrams/_rels/data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8.svg"/></Relationships>
</file>

<file path=ppt/diagrams/_rels/data7.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image" Target="../media/image1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8.svg"/></Relationships>
</file>

<file path=ppt/diagrams/_rels/drawing7.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BD580F-0585-4096-BC17-3F91941A866B}" type="doc">
      <dgm:prSet loTypeId="urn:microsoft.com/office/officeart/2005/8/layout/vList2" loCatId="list" qsTypeId="urn:microsoft.com/office/officeart/2005/8/quickstyle/simple5" qsCatId="simple" csTypeId="urn:microsoft.com/office/officeart/2005/8/colors/colorful1" csCatId="colorful" phldr="1"/>
      <dgm:spPr/>
      <dgm:t>
        <a:bodyPr/>
        <a:lstStyle/>
        <a:p>
          <a:endParaRPr lang="en-US"/>
        </a:p>
      </dgm:t>
    </dgm:pt>
    <dgm:pt modelId="{A3804350-3183-4D74-B72E-A970454B69C1}">
      <dgm:prSet/>
      <dgm:spPr>
        <a:solidFill>
          <a:srgbClr val="5F2888"/>
        </a:solidFill>
      </dgm:spPr>
      <dgm:t>
        <a:bodyPr/>
        <a:lstStyle/>
        <a:p>
          <a:pPr>
            <a:buNone/>
          </a:pPr>
          <a:r>
            <a:rPr lang="en-GB" dirty="0">
              <a:latin typeface="Poppins" panose="00000500000000000000" pitchFamily="2" charset="0"/>
              <a:cs typeface="Poppins" panose="00000500000000000000" pitchFamily="2" charset="0"/>
            </a:rPr>
            <a:t>Prevention and Early Intervention</a:t>
          </a:r>
        </a:p>
      </dgm:t>
    </dgm:pt>
    <dgm:pt modelId="{DD909AC2-61D2-4916-8DF4-6E81B72E1B03}" type="parTrans" cxnId="{24B5EEE1-3D6C-46BA-B9AB-038E8300A6B3}">
      <dgm:prSet/>
      <dgm:spPr/>
      <dgm:t>
        <a:bodyPr/>
        <a:lstStyle/>
        <a:p>
          <a:endParaRPr lang="en-GB"/>
        </a:p>
      </dgm:t>
    </dgm:pt>
    <dgm:pt modelId="{2FBDFB9A-181B-40E1-89FB-4D27C4D34733}" type="sibTrans" cxnId="{24B5EEE1-3D6C-46BA-B9AB-038E8300A6B3}">
      <dgm:prSet/>
      <dgm:spPr/>
      <dgm:t>
        <a:bodyPr/>
        <a:lstStyle/>
        <a:p>
          <a:endParaRPr lang="en-GB"/>
        </a:p>
      </dgm:t>
    </dgm:pt>
    <dgm:pt modelId="{A43F082F-26C0-484C-B402-A0234A0F610D}">
      <dgm:prSet/>
      <dgm:spPr/>
      <dgm:t>
        <a:bodyPr anchor="ctr"/>
        <a:lstStyle/>
        <a:p>
          <a:pPr>
            <a:buNone/>
          </a:pPr>
          <a:r>
            <a:rPr lang="en-GB" dirty="0">
              <a:latin typeface="Poppins" panose="00000500000000000000" pitchFamily="2" charset="0"/>
              <a:cs typeface="Poppins" panose="00000500000000000000" pitchFamily="2" charset="0"/>
            </a:rPr>
            <a:t>Outcome: Prevent, delay onset, and reduce problem alcohol and drug use</a:t>
          </a:r>
        </a:p>
      </dgm:t>
    </dgm:pt>
    <dgm:pt modelId="{78A8345B-1CCD-47A4-A047-2FC3691F1A80}" type="parTrans" cxnId="{3011BB54-3C6F-44AC-BDE4-8DEC883F03A8}">
      <dgm:prSet/>
      <dgm:spPr/>
      <dgm:t>
        <a:bodyPr/>
        <a:lstStyle/>
        <a:p>
          <a:endParaRPr lang="en-GB"/>
        </a:p>
      </dgm:t>
    </dgm:pt>
    <dgm:pt modelId="{043D0D09-D164-4AE4-A1BB-912C5E6E817B}" type="sibTrans" cxnId="{3011BB54-3C6F-44AC-BDE4-8DEC883F03A8}">
      <dgm:prSet/>
      <dgm:spPr/>
      <dgm:t>
        <a:bodyPr/>
        <a:lstStyle/>
        <a:p>
          <a:endParaRPr lang="en-GB"/>
        </a:p>
      </dgm:t>
    </dgm:pt>
    <dgm:pt modelId="{837E4953-1348-4438-94CA-EF1DFE53F0B7}">
      <dgm:prSet/>
      <dgm:spPr>
        <a:solidFill>
          <a:srgbClr val="0070C0"/>
        </a:solidFill>
      </dgm:spPr>
      <dgm:t>
        <a:bodyPr/>
        <a:lstStyle/>
        <a:p>
          <a:pPr>
            <a:buNone/>
          </a:pPr>
          <a:r>
            <a:rPr lang="en-GB" dirty="0">
              <a:latin typeface="Poppins" panose="00000500000000000000" pitchFamily="2" charset="0"/>
              <a:cs typeface="Poppins" panose="00000500000000000000" pitchFamily="2" charset="0"/>
            </a:rPr>
            <a:t>Access to quality alcohol and drugs support and care services</a:t>
          </a:r>
        </a:p>
      </dgm:t>
    </dgm:pt>
    <dgm:pt modelId="{0044C887-05CC-468C-8654-BDD5CDC31A2A}" type="parTrans" cxnId="{7B593E7B-D468-4F18-AD66-A8C72C00C344}">
      <dgm:prSet/>
      <dgm:spPr/>
      <dgm:t>
        <a:bodyPr/>
        <a:lstStyle/>
        <a:p>
          <a:endParaRPr lang="en-GB"/>
        </a:p>
      </dgm:t>
    </dgm:pt>
    <dgm:pt modelId="{3E0EEDAA-A188-4C38-9F17-0F2E1671EC50}" type="sibTrans" cxnId="{7B593E7B-D468-4F18-AD66-A8C72C00C344}">
      <dgm:prSet/>
      <dgm:spPr/>
      <dgm:t>
        <a:bodyPr/>
        <a:lstStyle/>
        <a:p>
          <a:endParaRPr lang="en-GB"/>
        </a:p>
      </dgm:t>
    </dgm:pt>
    <dgm:pt modelId="{7C0C3EA4-DDED-4842-9D46-1D0C74325C3B}">
      <dgm:prSet/>
      <dgm:spPr/>
      <dgm:t>
        <a:bodyPr anchor="ctr"/>
        <a:lstStyle/>
        <a:p>
          <a:pPr>
            <a:buNone/>
          </a:pPr>
          <a:r>
            <a:rPr lang="en-GB" sz="1200" dirty="0">
              <a:latin typeface="Poppins" panose="00000500000000000000" pitchFamily="2" charset="0"/>
              <a:cs typeface="Poppins" panose="00000500000000000000" pitchFamily="2" charset="0"/>
            </a:rPr>
            <a:t>Outcome: Improve access to and benefits from effective, integrated, person-centred, quality, and recovery-orientated systems of care</a:t>
          </a:r>
        </a:p>
      </dgm:t>
    </dgm:pt>
    <dgm:pt modelId="{14D53FC4-A47D-466B-802E-F2048FBABCA2}" type="parTrans" cxnId="{67FF4420-6849-4104-8812-23D95B5554E5}">
      <dgm:prSet/>
      <dgm:spPr/>
      <dgm:t>
        <a:bodyPr/>
        <a:lstStyle/>
        <a:p>
          <a:endParaRPr lang="en-GB"/>
        </a:p>
      </dgm:t>
    </dgm:pt>
    <dgm:pt modelId="{7012B00A-479C-4C41-B557-FC7FCEEED997}" type="sibTrans" cxnId="{67FF4420-6849-4104-8812-23D95B5554E5}">
      <dgm:prSet/>
      <dgm:spPr/>
      <dgm:t>
        <a:bodyPr/>
        <a:lstStyle/>
        <a:p>
          <a:endParaRPr lang="en-GB"/>
        </a:p>
      </dgm:t>
    </dgm:pt>
    <dgm:pt modelId="{6330567E-B77F-4BE1-AF82-37C7FB54F706}">
      <dgm:prSet/>
      <dgm:spPr>
        <a:solidFill>
          <a:srgbClr val="009999"/>
        </a:solidFill>
      </dgm:spPr>
      <dgm:t>
        <a:bodyPr/>
        <a:lstStyle/>
        <a:p>
          <a:pPr>
            <a:buNone/>
          </a:pPr>
          <a:r>
            <a:rPr lang="en-GB" dirty="0">
              <a:latin typeface="Poppins" panose="00000500000000000000" pitchFamily="2" charset="0"/>
              <a:cs typeface="Poppins" panose="00000500000000000000" pitchFamily="2" charset="0"/>
            </a:rPr>
            <a:t>Harm Reduction</a:t>
          </a:r>
        </a:p>
      </dgm:t>
    </dgm:pt>
    <dgm:pt modelId="{5188EF3F-C5F7-462B-9CD8-A2E2AD1BB85B}" type="parTrans" cxnId="{BDFB0216-A13D-4B51-8A9E-02F741AF04DA}">
      <dgm:prSet/>
      <dgm:spPr/>
      <dgm:t>
        <a:bodyPr/>
        <a:lstStyle/>
        <a:p>
          <a:endParaRPr lang="en-GB"/>
        </a:p>
      </dgm:t>
    </dgm:pt>
    <dgm:pt modelId="{7B186125-D3E1-465F-80F4-AB95B18281BB}" type="sibTrans" cxnId="{BDFB0216-A13D-4B51-8A9E-02F741AF04DA}">
      <dgm:prSet/>
      <dgm:spPr/>
      <dgm:t>
        <a:bodyPr/>
        <a:lstStyle/>
        <a:p>
          <a:endParaRPr lang="en-GB"/>
        </a:p>
      </dgm:t>
    </dgm:pt>
    <dgm:pt modelId="{6422FD7B-882B-4B1F-9DA6-39773FB3A7A1}">
      <dgm:prSet/>
      <dgm:spPr/>
      <dgm:t>
        <a:bodyPr anchor="ctr"/>
        <a:lstStyle/>
        <a:p>
          <a:pPr>
            <a:buNone/>
          </a:pPr>
          <a:r>
            <a:rPr lang="en-GB" sz="1200" dirty="0">
              <a:latin typeface="Poppins" panose="00000500000000000000" pitchFamily="2" charset="0"/>
              <a:cs typeface="Poppins" panose="00000500000000000000" pitchFamily="2" charset="0"/>
            </a:rPr>
            <a:t>Outcome: Reduce harm and risk experienced by people using alcohol and drugs by increasing availability and access to harm reduction approaches</a:t>
          </a:r>
        </a:p>
      </dgm:t>
    </dgm:pt>
    <dgm:pt modelId="{BA7DD53D-F82C-47AE-8F15-770D25DA66EE}" type="parTrans" cxnId="{EE0DA8E0-42A1-40BD-AE39-1CAEB37125A3}">
      <dgm:prSet/>
      <dgm:spPr/>
      <dgm:t>
        <a:bodyPr/>
        <a:lstStyle/>
        <a:p>
          <a:endParaRPr lang="en-GB"/>
        </a:p>
      </dgm:t>
    </dgm:pt>
    <dgm:pt modelId="{B718124C-A914-41BF-A0F4-7517CC71AB74}" type="sibTrans" cxnId="{EE0DA8E0-42A1-40BD-AE39-1CAEB37125A3}">
      <dgm:prSet/>
      <dgm:spPr/>
      <dgm:t>
        <a:bodyPr/>
        <a:lstStyle/>
        <a:p>
          <a:endParaRPr lang="en-GB"/>
        </a:p>
      </dgm:t>
    </dgm:pt>
    <dgm:pt modelId="{DFBA5442-BDDC-4184-9560-164FDDB422B0}">
      <dgm:prSet/>
      <dgm:spPr>
        <a:solidFill>
          <a:srgbClr val="00B0F0"/>
        </a:solidFill>
      </dgm:spPr>
      <dgm:t>
        <a:bodyPr/>
        <a:lstStyle/>
        <a:p>
          <a:pPr>
            <a:buNone/>
          </a:pPr>
          <a:r>
            <a:rPr lang="en-GB" dirty="0">
              <a:latin typeface="Poppins" panose="00000500000000000000" pitchFamily="2" charset="0"/>
              <a:cs typeface="Poppins" panose="00000500000000000000" pitchFamily="2" charset="0"/>
            </a:rPr>
            <a:t>Whole system support and innovation</a:t>
          </a:r>
        </a:p>
      </dgm:t>
    </dgm:pt>
    <dgm:pt modelId="{125E6754-D6D6-4F56-A8E6-85D996B36775}" type="parTrans" cxnId="{A5FBF1CF-C8C1-4E30-B5E7-ED36F54AAF16}">
      <dgm:prSet/>
      <dgm:spPr/>
      <dgm:t>
        <a:bodyPr/>
        <a:lstStyle/>
        <a:p>
          <a:endParaRPr lang="en-GB"/>
        </a:p>
      </dgm:t>
    </dgm:pt>
    <dgm:pt modelId="{FC141B7B-9D55-42A6-8B49-CB5A5EB14ADA}" type="sibTrans" cxnId="{A5FBF1CF-C8C1-4E30-B5E7-ED36F54AAF16}">
      <dgm:prSet/>
      <dgm:spPr/>
      <dgm:t>
        <a:bodyPr/>
        <a:lstStyle/>
        <a:p>
          <a:endParaRPr lang="en-GB"/>
        </a:p>
      </dgm:t>
    </dgm:pt>
    <dgm:pt modelId="{206131EC-6956-4C77-AFD4-F32B11EC60F6}">
      <dgm:prSet/>
      <dgm:spPr/>
      <dgm:t>
        <a:bodyPr anchor="ctr"/>
        <a:lstStyle/>
        <a:p>
          <a:pPr>
            <a:buNone/>
          </a:pPr>
          <a:r>
            <a:rPr lang="en-GB" sz="1200" dirty="0">
              <a:latin typeface="Poppins" panose="00000500000000000000" pitchFamily="2" charset="0"/>
              <a:cs typeface="Poppins" panose="00000500000000000000" pitchFamily="2" charset="0"/>
            </a:rPr>
            <a:t>Outcome: Make better use of the whole system to meet the needs of people with problem alcohol and drug use</a:t>
          </a:r>
        </a:p>
      </dgm:t>
    </dgm:pt>
    <dgm:pt modelId="{2A0AE52D-1E7E-42C8-B591-52FEF8BD5AD7}" type="parTrans" cxnId="{6EE8C7D9-EDAB-45F0-A491-DC0B7573E3E3}">
      <dgm:prSet/>
      <dgm:spPr/>
      <dgm:t>
        <a:bodyPr/>
        <a:lstStyle/>
        <a:p>
          <a:endParaRPr lang="en-GB"/>
        </a:p>
      </dgm:t>
    </dgm:pt>
    <dgm:pt modelId="{C603C38C-7EE6-4A32-96B4-7618AE64FB40}" type="sibTrans" cxnId="{6EE8C7D9-EDAB-45F0-A491-DC0B7573E3E3}">
      <dgm:prSet/>
      <dgm:spPr/>
      <dgm:t>
        <a:bodyPr/>
        <a:lstStyle/>
        <a:p>
          <a:endParaRPr lang="en-GB"/>
        </a:p>
      </dgm:t>
    </dgm:pt>
    <dgm:pt modelId="{7091EE1F-1F58-44CA-B870-3D28B4A54EF0}">
      <dgm:prSet/>
      <dgm:spPr>
        <a:solidFill>
          <a:srgbClr val="009644"/>
        </a:solidFill>
      </dgm:spPr>
      <dgm:t>
        <a:bodyPr/>
        <a:lstStyle/>
        <a:p>
          <a:pPr>
            <a:buNone/>
          </a:pPr>
          <a:r>
            <a:rPr lang="en-GB" dirty="0">
              <a:latin typeface="Poppins" panose="00000500000000000000" pitchFamily="2" charset="0"/>
              <a:cs typeface="Poppins" panose="00000500000000000000" pitchFamily="2" charset="0"/>
            </a:rPr>
            <a:t>Supporting the workforce</a:t>
          </a:r>
        </a:p>
      </dgm:t>
    </dgm:pt>
    <dgm:pt modelId="{FCFB9120-2C82-400A-AAC6-BE84AA334961}" type="parTrans" cxnId="{5A9C98C3-B8A3-45E4-B8EE-B293808A3C0E}">
      <dgm:prSet/>
      <dgm:spPr/>
      <dgm:t>
        <a:bodyPr/>
        <a:lstStyle/>
        <a:p>
          <a:endParaRPr lang="en-GB"/>
        </a:p>
      </dgm:t>
    </dgm:pt>
    <dgm:pt modelId="{C9E4EFAC-C117-4716-9BC9-90CF079AB661}" type="sibTrans" cxnId="{5A9C98C3-B8A3-45E4-B8EE-B293808A3C0E}">
      <dgm:prSet/>
      <dgm:spPr/>
      <dgm:t>
        <a:bodyPr/>
        <a:lstStyle/>
        <a:p>
          <a:endParaRPr lang="en-GB"/>
        </a:p>
      </dgm:t>
    </dgm:pt>
    <dgm:pt modelId="{D39B1B2E-9D50-495E-B083-2E55785DDB01}">
      <dgm:prSet/>
      <dgm:spPr/>
      <dgm:t>
        <a:bodyPr anchor="ctr"/>
        <a:lstStyle/>
        <a:p>
          <a:pPr>
            <a:buNone/>
          </a:pPr>
          <a:r>
            <a:rPr lang="en-GB" sz="1200" dirty="0">
              <a:latin typeface="Poppins" panose="00000500000000000000" pitchFamily="2" charset="0"/>
              <a:cs typeface="Poppins" panose="00000500000000000000" pitchFamily="2" charset="0"/>
            </a:rPr>
            <a:t>Outcome: Develop a resilient, skilled, trauma-informed workforce that work in trauma-informed places</a:t>
          </a:r>
        </a:p>
      </dgm:t>
    </dgm:pt>
    <dgm:pt modelId="{704C2577-4B7D-42A9-A21B-2F59C9C181B3}" type="parTrans" cxnId="{0F8072DB-3B95-4E80-A41C-8B1E75F28319}">
      <dgm:prSet/>
      <dgm:spPr/>
      <dgm:t>
        <a:bodyPr/>
        <a:lstStyle/>
        <a:p>
          <a:endParaRPr lang="en-GB"/>
        </a:p>
      </dgm:t>
    </dgm:pt>
    <dgm:pt modelId="{A2D166C3-E301-4F4B-AF48-A49DE44E8101}" type="sibTrans" cxnId="{0F8072DB-3B95-4E80-A41C-8B1E75F28319}">
      <dgm:prSet/>
      <dgm:spPr/>
      <dgm:t>
        <a:bodyPr/>
        <a:lstStyle/>
        <a:p>
          <a:endParaRPr lang="en-GB"/>
        </a:p>
      </dgm:t>
    </dgm:pt>
    <dgm:pt modelId="{E199B275-1F0D-4BEF-A3B3-0C96C5D2609A}">
      <dgm:prSet custT="1"/>
      <dgm:spPr/>
      <dgm:t>
        <a:bodyPr anchor="ctr"/>
        <a:lstStyle/>
        <a:p>
          <a:pPr>
            <a:buNone/>
          </a:pPr>
          <a:endParaRPr lang="en-GB" sz="1000" dirty="0">
            <a:latin typeface="Poppins" panose="00000500000000000000" pitchFamily="2" charset="0"/>
            <a:cs typeface="Poppins" panose="00000500000000000000" pitchFamily="2" charset="0"/>
          </a:endParaRPr>
        </a:p>
      </dgm:t>
    </dgm:pt>
    <dgm:pt modelId="{F8AEC81B-3166-4CC6-89CC-303CEA977EED}" type="parTrans" cxnId="{4ED0AF56-5CD0-42FA-855E-993B892A8BF9}">
      <dgm:prSet/>
      <dgm:spPr/>
      <dgm:t>
        <a:bodyPr/>
        <a:lstStyle/>
        <a:p>
          <a:endParaRPr lang="en-GB"/>
        </a:p>
      </dgm:t>
    </dgm:pt>
    <dgm:pt modelId="{AD307FB4-1BA3-4161-95B9-C705F724694C}" type="sibTrans" cxnId="{4ED0AF56-5CD0-42FA-855E-993B892A8BF9}">
      <dgm:prSet/>
      <dgm:spPr/>
      <dgm:t>
        <a:bodyPr/>
        <a:lstStyle/>
        <a:p>
          <a:endParaRPr lang="en-GB"/>
        </a:p>
      </dgm:t>
    </dgm:pt>
    <dgm:pt modelId="{EFAC59B3-4E07-4D70-B9B9-9558524AC183}">
      <dgm:prSet custT="1"/>
      <dgm:spPr/>
      <dgm:t>
        <a:bodyPr anchor="ctr"/>
        <a:lstStyle/>
        <a:p>
          <a:pPr>
            <a:buNone/>
          </a:pPr>
          <a:endParaRPr lang="en-GB" sz="1000" dirty="0">
            <a:latin typeface="Poppins" panose="00000500000000000000" pitchFamily="2" charset="0"/>
            <a:cs typeface="Poppins" panose="00000500000000000000" pitchFamily="2" charset="0"/>
          </a:endParaRPr>
        </a:p>
      </dgm:t>
    </dgm:pt>
    <dgm:pt modelId="{0093ED53-3551-45F6-8BA1-1BD4AEF63774}" type="parTrans" cxnId="{CCD73F40-BACA-4698-915D-28BB1589B7E1}">
      <dgm:prSet/>
      <dgm:spPr/>
      <dgm:t>
        <a:bodyPr/>
        <a:lstStyle/>
        <a:p>
          <a:endParaRPr lang="en-GB"/>
        </a:p>
      </dgm:t>
    </dgm:pt>
    <dgm:pt modelId="{F363FFE6-D1F0-4E27-9BBB-22601D57BADF}" type="sibTrans" cxnId="{CCD73F40-BACA-4698-915D-28BB1589B7E1}">
      <dgm:prSet/>
      <dgm:spPr/>
      <dgm:t>
        <a:bodyPr/>
        <a:lstStyle/>
        <a:p>
          <a:endParaRPr lang="en-GB"/>
        </a:p>
      </dgm:t>
    </dgm:pt>
    <dgm:pt modelId="{2592141D-E115-4BE8-BE01-57A72290C07A}">
      <dgm:prSet/>
      <dgm:spPr/>
      <dgm:t>
        <a:bodyPr anchor="ctr"/>
        <a:lstStyle/>
        <a:p>
          <a:pPr>
            <a:buNone/>
          </a:pPr>
          <a:endParaRPr lang="en-GB" dirty="0">
            <a:latin typeface="Poppins" panose="00000500000000000000" pitchFamily="2" charset="0"/>
            <a:cs typeface="Poppins" panose="00000500000000000000" pitchFamily="2" charset="0"/>
          </a:endParaRPr>
        </a:p>
      </dgm:t>
    </dgm:pt>
    <dgm:pt modelId="{76F812FA-DF9D-4D2A-9095-1D00C2869344}" type="parTrans" cxnId="{66D4D0BD-998F-4CBA-AFD5-A82DD9DEFF96}">
      <dgm:prSet/>
      <dgm:spPr/>
      <dgm:t>
        <a:bodyPr/>
        <a:lstStyle/>
        <a:p>
          <a:endParaRPr lang="en-GB"/>
        </a:p>
      </dgm:t>
    </dgm:pt>
    <dgm:pt modelId="{D9E35A62-EA14-4C05-BE3A-EF22624A8560}" type="sibTrans" cxnId="{66D4D0BD-998F-4CBA-AFD5-A82DD9DEFF96}">
      <dgm:prSet/>
      <dgm:spPr/>
      <dgm:t>
        <a:bodyPr/>
        <a:lstStyle/>
        <a:p>
          <a:endParaRPr lang="en-GB"/>
        </a:p>
      </dgm:t>
    </dgm:pt>
    <dgm:pt modelId="{F8CB9646-9400-44FA-B318-7800692D74F3}">
      <dgm:prSet custT="1"/>
      <dgm:spPr/>
      <dgm:t>
        <a:bodyPr anchor="ctr"/>
        <a:lstStyle/>
        <a:p>
          <a:pPr>
            <a:buNone/>
          </a:pPr>
          <a:endParaRPr lang="en-GB" sz="1000" dirty="0">
            <a:latin typeface="Poppins" panose="00000500000000000000" pitchFamily="2" charset="0"/>
            <a:cs typeface="Poppins" panose="00000500000000000000" pitchFamily="2" charset="0"/>
          </a:endParaRPr>
        </a:p>
      </dgm:t>
    </dgm:pt>
    <dgm:pt modelId="{7BEFB68F-73EF-448B-8C9F-2CEFDFFBE1EC}" type="parTrans" cxnId="{81BD4165-E0CA-4518-9339-E800D347EBF2}">
      <dgm:prSet/>
      <dgm:spPr/>
      <dgm:t>
        <a:bodyPr/>
        <a:lstStyle/>
        <a:p>
          <a:endParaRPr lang="en-GB"/>
        </a:p>
      </dgm:t>
    </dgm:pt>
    <dgm:pt modelId="{E9800876-F50D-4C36-BA62-D8D845B523A8}" type="sibTrans" cxnId="{81BD4165-E0CA-4518-9339-E800D347EBF2}">
      <dgm:prSet/>
      <dgm:spPr/>
      <dgm:t>
        <a:bodyPr/>
        <a:lstStyle/>
        <a:p>
          <a:endParaRPr lang="en-GB"/>
        </a:p>
      </dgm:t>
    </dgm:pt>
    <dgm:pt modelId="{49B70BD7-A6A7-410B-9EBD-2990FB8D2CB1}">
      <dgm:prSet/>
      <dgm:spPr>
        <a:solidFill>
          <a:srgbClr val="92D050"/>
        </a:solidFill>
      </dgm:spPr>
      <dgm:t>
        <a:bodyPr/>
        <a:lstStyle/>
        <a:p>
          <a:pPr>
            <a:buNone/>
          </a:pPr>
          <a:r>
            <a:rPr lang="en-GB" b="0" i="0" dirty="0">
              <a:solidFill>
                <a:schemeClr val="tx1"/>
              </a:solidFill>
              <a:latin typeface="Poppins" panose="00000500000000000000" pitchFamily="2" charset="0"/>
              <a:cs typeface="Poppins" panose="00000500000000000000" pitchFamily="2" charset="0"/>
            </a:rPr>
            <a:t>Effective engagement, delivery and governance</a:t>
          </a:r>
          <a:endParaRPr lang="en-GB" dirty="0">
            <a:solidFill>
              <a:schemeClr val="tx1"/>
            </a:solidFill>
            <a:latin typeface="Poppins" panose="00000500000000000000" pitchFamily="2" charset="0"/>
            <a:cs typeface="Poppins" panose="00000500000000000000" pitchFamily="2" charset="0"/>
          </a:endParaRPr>
        </a:p>
      </dgm:t>
    </dgm:pt>
    <dgm:pt modelId="{5B7744A4-9EC7-4A28-A332-656ACA4A924D}" type="parTrans" cxnId="{B424F099-E55E-4837-B123-93E232EB1F20}">
      <dgm:prSet/>
      <dgm:spPr/>
      <dgm:t>
        <a:bodyPr/>
        <a:lstStyle/>
        <a:p>
          <a:endParaRPr lang="en-GB"/>
        </a:p>
      </dgm:t>
    </dgm:pt>
    <dgm:pt modelId="{794C1176-9761-4D10-B7BF-007CB19FCF5C}" type="sibTrans" cxnId="{B424F099-E55E-4837-B123-93E232EB1F20}">
      <dgm:prSet/>
      <dgm:spPr/>
      <dgm:t>
        <a:bodyPr/>
        <a:lstStyle/>
        <a:p>
          <a:endParaRPr lang="en-GB"/>
        </a:p>
      </dgm:t>
    </dgm:pt>
    <dgm:pt modelId="{40F1B101-9850-4067-B89B-B503D584C246}">
      <dgm:prSet/>
      <dgm:spPr/>
      <dgm:t>
        <a:bodyPr/>
        <a:lstStyle/>
        <a:p>
          <a:pPr>
            <a:buNone/>
          </a:pPr>
          <a:r>
            <a:rPr lang="en-GB" b="0" i="0" dirty="0">
              <a:latin typeface="Poppins" panose="00000500000000000000" pitchFamily="2" charset="0"/>
              <a:cs typeface="Poppins" panose="00000500000000000000" pitchFamily="2" charset="0"/>
            </a:rPr>
            <a:t>Outcome: Ensure effective engagement, governance and reporting arrangements</a:t>
          </a:r>
          <a:endParaRPr lang="en-GB" dirty="0">
            <a:latin typeface="Poppins" panose="00000500000000000000" pitchFamily="2" charset="0"/>
            <a:cs typeface="Poppins" panose="00000500000000000000" pitchFamily="2" charset="0"/>
          </a:endParaRPr>
        </a:p>
      </dgm:t>
    </dgm:pt>
    <dgm:pt modelId="{C7829EF4-C2E1-4F4D-9BFF-9F4DDEC3367D}" type="parTrans" cxnId="{49C7C658-2274-418D-BDDD-D58FC9085608}">
      <dgm:prSet/>
      <dgm:spPr/>
      <dgm:t>
        <a:bodyPr/>
        <a:lstStyle/>
        <a:p>
          <a:endParaRPr lang="en-GB"/>
        </a:p>
      </dgm:t>
    </dgm:pt>
    <dgm:pt modelId="{1FADAAFA-29A4-430C-ADF5-38D6792CA0EA}" type="sibTrans" cxnId="{49C7C658-2274-418D-BDDD-D58FC9085608}">
      <dgm:prSet/>
      <dgm:spPr/>
      <dgm:t>
        <a:bodyPr/>
        <a:lstStyle/>
        <a:p>
          <a:endParaRPr lang="en-GB"/>
        </a:p>
      </dgm:t>
    </dgm:pt>
    <dgm:pt modelId="{2DB10ACB-025D-48D2-A9C6-78D3DA753537}">
      <dgm:prSet custT="1"/>
      <dgm:spPr/>
      <dgm:t>
        <a:bodyPr anchor="ctr"/>
        <a:lstStyle/>
        <a:p>
          <a:pPr>
            <a:buNone/>
          </a:pPr>
          <a:endParaRPr lang="en-GB" sz="1000" dirty="0">
            <a:latin typeface="Poppins" panose="00000500000000000000" pitchFamily="2" charset="0"/>
            <a:cs typeface="Poppins" panose="00000500000000000000" pitchFamily="2" charset="0"/>
          </a:endParaRPr>
        </a:p>
      </dgm:t>
    </dgm:pt>
    <dgm:pt modelId="{A3182180-9779-42DB-BFA1-B19637647900}" type="parTrans" cxnId="{73486800-E0D5-4069-BD50-6648FE3BF638}">
      <dgm:prSet/>
      <dgm:spPr/>
      <dgm:t>
        <a:bodyPr/>
        <a:lstStyle/>
        <a:p>
          <a:endParaRPr lang="en-GB"/>
        </a:p>
      </dgm:t>
    </dgm:pt>
    <dgm:pt modelId="{33FC2917-21F2-4F27-8F0A-A526804196CC}" type="sibTrans" cxnId="{73486800-E0D5-4069-BD50-6648FE3BF638}">
      <dgm:prSet/>
      <dgm:spPr/>
      <dgm:t>
        <a:bodyPr/>
        <a:lstStyle/>
        <a:p>
          <a:endParaRPr lang="en-GB"/>
        </a:p>
      </dgm:t>
    </dgm:pt>
    <dgm:pt modelId="{3052F84F-D34C-440D-BDEA-59AF457B4E12}" type="pres">
      <dgm:prSet presAssocID="{2FBD580F-0585-4096-BC17-3F91941A866B}" presName="linear" presStyleCnt="0">
        <dgm:presLayoutVars>
          <dgm:animLvl val="lvl"/>
          <dgm:resizeHandles val="exact"/>
        </dgm:presLayoutVars>
      </dgm:prSet>
      <dgm:spPr/>
    </dgm:pt>
    <dgm:pt modelId="{1E19FF18-2456-4E4A-A58A-51AB8084A022}" type="pres">
      <dgm:prSet presAssocID="{A3804350-3183-4D74-B72E-A970454B69C1}" presName="parentText" presStyleLbl="node1" presStyleIdx="0" presStyleCnt="6">
        <dgm:presLayoutVars>
          <dgm:chMax val="0"/>
          <dgm:bulletEnabled val="1"/>
        </dgm:presLayoutVars>
      </dgm:prSet>
      <dgm:spPr/>
    </dgm:pt>
    <dgm:pt modelId="{B9E0C84E-8F80-4065-863C-A1E41B5E71A8}" type="pres">
      <dgm:prSet presAssocID="{A3804350-3183-4D74-B72E-A970454B69C1}" presName="childText" presStyleLbl="revTx" presStyleIdx="0" presStyleCnt="6">
        <dgm:presLayoutVars>
          <dgm:bulletEnabled val="1"/>
        </dgm:presLayoutVars>
      </dgm:prSet>
      <dgm:spPr/>
    </dgm:pt>
    <dgm:pt modelId="{A1D8ECAF-9C0E-4319-9885-E5D04C1E3F78}" type="pres">
      <dgm:prSet presAssocID="{837E4953-1348-4438-94CA-EF1DFE53F0B7}" presName="parentText" presStyleLbl="node1" presStyleIdx="1" presStyleCnt="6">
        <dgm:presLayoutVars>
          <dgm:chMax val="0"/>
          <dgm:bulletEnabled val="1"/>
        </dgm:presLayoutVars>
      </dgm:prSet>
      <dgm:spPr/>
    </dgm:pt>
    <dgm:pt modelId="{585165BD-593A-4852-9BED-2AE015742BD1}" type="pres">
      <dgm:prSet presAssocID="{837E4953-1348-4438-94CA-EF1DFE53F0B7}" presName="childText" presStyleLbl="revTx" presStyleIdx="1" presStyleCnt="6">
        <dgm:presLayoutVars>
          <dgm:bulletEnabled val="1"/>
        </dgm:presLayoutVars>
      </dgm:prSet>
      <dgm:spPr/>
    </dgm:pt>
    <dgm:pt modelId="{2D6BEF0A-12B8-4516-9A86-B3CBCE994A9E}" type="pres">
      <dgm:prSet presAssocID="{6330567E-B77F-4BE1-AF82-37C7FB54F706}" presName="parentText" presStyleLbl="node1" presStyleIdx="2" presStyleCnt="6">
        <dgm:presLayoutVars>
          <dgm:chMax val="0"/>
          <dgm:bulletEnabled val="1"/>
        </dgm:presLayoutVars>
      </dgm:prSet>
      <dgm:spPr/>
    </dgm:pt>
    <dgm:pt modelId="{60383AC7-0613-459D-BC8E-D8F88D96286B}" type="pres">
      <dgm:prSet presAssocID="{6330567E-B77F-4BE1-AF82-37C7FB54F706}" presName="childText" presStyleLbl="revTx" presStyleIdx="2" presStyleCnt="6">
        <dgm:presLayoutVars>
          <dgm:bulletEnabled val="1"/>
        </dgm:presLayoutVars>
      </dgm:prSet>
      <dgm:spPr/>
    </dgm:pt>
    <dgm:pt modelId="{EA225C0C-1944-4238-B865-0B2BF999A22E}" type="pres">
      <dgm:prSet presAssocID="{DFBA5442-BDDC-4184-9560-164FDDB422B0}" presName="parentText" presStyleLbl="node1" presStyleIdx="3" presStyleCnt="6">
        <dgm:presLayoutVars>
          <dgm:chMax val="0"/>
          <dgm:bulletEnabled val="1"/>
        </dgm:presLayoutVars>
      </dgm:prSet>
      <dgm:spPr/>
    </dgm:pt>
    <dgm:pt modelId="{59DC479B-1BA2-4729-92BC-05FF8CF834C6}" type="pres">
      <dgm:prSet presAssocID="{DFBA5442-BDDC-4184-9560-164FDDB422B0}" presName="childText" presStyleLbl="revTx" presStyleIdx="3" presStyleCnt="6">
        <dgm:presLayoutVars>
          <dgm:bulletEnabled val="1"/>
        </dgm:presLayoutVars>
      </dgm:prSet>
      <dgm:spPr/>
    </dgm:pt>
    <dgm:pt modelId="{5729E570-C38F-4C2F-BF1F-510A8FCB5641}" type="pres">
      <dgm:prSet presAssocID="{7091EE1F-1F58-44CA-B870-3D28B4A54EF0}" presName="parentText" presStyleLbl="node1" presStyleIdx="4" presStyleCnt="6">
        <dgm:presLayoutVars>
          <dgm:chMax val="0"/>
          <dgm:bulletEnabled val="1"/>
        </dgm:presLayoutVars>
      </dgm:prSet>
      <dgm:spPr/>
    </dgm:pt>
    <dgm:pt modelId="{91B19DE8-1EDF-4DE4-A26D-E9B8E9A88BAA}" type="pres">
      <dgm:prSet presAssocID="{7091EE1F-1F58-44CA-B870-3D28B4A54EF0}" presName="childText" presStyleLbl="revTx" presStyleIdx="4" presStyleCnt="6">
        <dgm:presLayoutVars>
          <dgm:bulletEnabled val="1"/>
        </dgm:presLayoutVars>
      </dgm:prSet>
      <dgm:spPr/>
    </dgm:pt>
    <dgm:pt modelId="{4866DBD3-D832-46D1-9B6E-C6EC903830C8}" type="pres">
      <dgm:prSet presAssocID="{49B70BD7-A6A7-410B-9EBD-2990FB8D2CB1}" presName="parentText" presStyleLbl="node1" presStyleIdx="5" presStyleCnt="6">
        <dgm:presLayoutVars>
          <dgm:chMax val="0"/>
          <dgm:bulletEnabled val="1"/>
        </dgm:presLayoutVars>
      </dgm:prSet>
      <dgm:spPr/>
    </dgm:pt>
    <dgm:pt modelId="{5DF9831D-3E1B-4B3A-BC38-36564B383AEC}" type="pres">
      <dgm:prSet presAssocID="{49B70BD7-A6A7-410B-9EBD-2990FB8D2CB1}" presName="childText" presStyleLbl="revTx" presStyleIdx="5" presStyleCnt="6">
        <dgm:presLayoutVars>
          <dgm:bulletEnabled val="1"/>
        </dgm:presLayoutVars>
      </dgm:prSet>
      <dgm:spPr/>
    </dgm:pt>
  </dgm:ptLst>
  <dgm:cxnLst>
    <dgm:cxn modelId="{73486800-E0D5-4069-BD50-6648FE3BF638}" srcId="{7091EE1F-1F58-44CA-B870-3D28B4A54EF0}" destId="{2DB10ACB-025D-48D2-A9C6-78D3DA753537}" srcOrd="1" destOrd="0" parTransId="{A3182180-9779-42DB-BFA1-B19637647900}" sibTransId="{33FC2917-21F2-4F27-8F0A-A526804196CC}"/>
    <dgm:cxn modelId="{88307E04-47BF-470A-ABEF-1BA974F45058}" type="presOf" srcId="{6330567E-B77F-4BE1-AF82-37C7FB54F706}" destId="{2D6BEF0A-12B8-4516-9A86-B3CBCE994A9E}" srcOrd="0" destOrd="0" presId="urn:microsoft.com/office/officeart/2005/8/layout/vList2"/>
    <dgm:cxn modelId="{D52E560E-A48E-4E6F-A7A3-E82AD3A0B101}" type="presOf" srcId="{EFAC59B3-4E07-4D70-B9B9-9558524AC183}" destId="{585165BD-593A-4852-9BED-2AE015742BD1}" srcOrd="0" destOrd="1" presId="urn:microsoft.com/office/officeart/2005/8/layout/vList2"/>
    <dgm:cxn modelId="{8BDEB814-9618-4D29-A099-3732232192FD}" type="presOf" srcId="{D39B1B2E-9D50-495E-B083-2E55785DDB01}" destId="{91B19DE8-1EDF-4DE4-A26D-E9B8E9A88BAA}" srcOrd="0" destOrd="0" presId="urn:microsoft.com/office/officeart/2005/8/layout/vList2"/>
    <dgm:cxn modelId="{BDFB0216-A13D-4B51-8A9E-02F741AF04DA}" srcId="{2FBD580F-0585-4096-BC17-3F91941A866B}" destId="{6330567E-B77F-4BE1-AF82-37C7FB54F706}" srcOrd="2" destOrd="0" parTransId="{5188EF3F-C5F7-462B-9CD8-A2E2AD1BB85B}" sibTransId="{7B186125-D3E1-465F-80F4-AB95B18281BB}"/>
    <dgm:cxn modelId="{67FF4420-6849-4104-8812-23D95B5554E5}" srcId="{837E4953-1348-4438-94CA-EF1DFE53F0B7}" destId="{7C0C3EA4-DDED-4842-9D46-1D0C74325C3B}" srcOrd="0" destOrd="0" parTransId="{14D53FC4-A47D-466B-802E-F2048FBABCA2}" sibTransId="{7012B00A-479C-4C41-B557-FC7FCEEED997}"/>
    <dgm:cxn modelId="{F8339A30-1A7A-4ED6-AF95-A59D590AC83C}" type="presOf" srcId="{206131EC-6956-4C77-AFD4-F32B11EC60F6}" destId="{59DC479B-1BA2-4729-92BC-05FF8CF834C6}" srcOrd="0" destOrd="0" presId="urn:microsoft.com/office/officeart/2005/8/layout/vList2"/>
    <dgm:cxn modelId="{F034AB32-D31C-42A8-B774-CDC8FB29153A}" type="presOf" srcId="{DFBA5442-BDDC-4184-9560-164FDDB422B0}" destId="{EA225C0C-1944-4238-B865-0B2BF999A22E}" srcOrd="0" destOrd="0" presId="urn:microsoft.com/office/officeart/2005/8/layout/vList2"/>
    <dgm:cxn modelId="{CCD73F40-BACA-4698-915D-28BB1589B7E1}" srcId="{837E4953-1348-4438-94CA-EF1DFE53F0B7}" destId="{EFAC59B3-4E07-4D70-B9B9-9558524AC183}" srcOrd="1" destOrd="0" parTransId="{0093ED53-3551-45F6-8BA1-1BD4AEF63774}" sibTransId="{F363FFE6-D1F0-4E27-9BBB-22601D57BADF}"/>
    <dgm:cxn modelId="{BDCD625C-9B1F-4C08-8101-A7AF6394B326}" type="presOf" srcId="{2592141D-E115-4BE8-BE01-57A72290C07A}" destId="{B9E0C84E-8F80-4065-863C-A1E41B5E71A8}" srcOrd="0" destOrd="1" presId="urn:microsoft.com/office/officeart/2005/8/layout/vList2"/>
    <dgm:cxn modelId="{8E3CD75C-AB6E-478C-9F84-E2ED7A1CB88D}" type="presOf" srcId="{7C0C3EA4-DDED-4842-9D46-1D0C74325C3B}" destId="{585165BD-593A-4852-9BED-2AE015742BD1}" srcOrd="0" destOrd="0" presId="urn:microsoft.com/office/officeart/2005/8/layout/vList2"/>
    <dgm:cxn modelId="{392F8641-AADB-4D3B-A8AA-055D82876A1F}" type="presOf" srcId="{7091EE1F-1F58-44CA-B870-3D28B4A54EF0}" destId="{5729E570-C38F-4C2F-BF1F-510A8FCB5641}" srcOrd="0" destOrd="0" presId="urn:microsoft.com/office/officeart/2005/8/layout/vList2"/>
    <dgm:cxn modelId="{81BD4165-E0CA-4518-9339-E800D347EBF2}" srcId="{DFBA5442-BDDC-4184-9560-164FDDB422B0}" destId="{F8CB9646-9400-44FA-B318-7800692D74F3}" srcOrd="1" destOrd="0" parTransId="{7BEFB68F-73EF-448B-8C9F-2CEFDFFBE1EC}" sibTransId="{E9800876-F50D-4C36-BA62-D8D845B523A8}"/>
    <dgm:cxn modelId="{3011BB54-3C6F-44AC-BDE4-8DEC883F03A8}" srcId="{A3804350-3183-4D74-B72E-A970454B69C1}" destId="{A43F082F-26C0-484C-B402-A0234A0F610D}" srcOrd="0" destOrd="0" parTransId="{78A8345B-1CCD-47A4-A047-2FC3691F1A80}" sibTransId="{043D0D09-D164-4AE4-A1BB-912C5E6E817B}"/>
    <dgm:cxn modelId="{4ED0AF56-5CD0-42FA-855E-993B892A8BF9}" srcId="{6330567E-B77F-4BE1-AF82-37C7FB54F706}" destId="{E199B275-1F0D-4BEF-A3B3-0C96C5D2609A}" srcOrd="1" destOrd="0" parTransId="{F8AEC81B-3166-4CC6-89CC-303CEA977EED}" sibTransId="{AD307FB4-1BA3-4161-95B9-C705F724694C}"/>
    <dgm:cxn modelId="{49C7C658-2274-418D-BDDD-D58FC9085608}" srcId="{49B70BD7-A6A7-410B-9EBD-2990FB8D2CB1}" destId="{40F1B101-9850-4067-B89B-B503D584C246}" srcOrd="0" destOrd="0" parTransId="{C7829EF4-C2E1-4F4D-9BFF-9F4DDEC3367D}" sibTransId="{1FADAAFA-29A4-430C-ADF5-38D6792CA0EA}"/>
    <dgm:cxn modelId="{7B593E7B-D468-4F18-AD66-A8C72C00C344}" srcId="{2FBD580F-0585-4096-BC17-3F91941A866B}" destId="{837E4953-1348-4438-94CA-EF1DFE53F0B7}" srcOrd="1" destOrd="0" parTransId="{0044C887-05CC-468C-8654-BDD5CDC31A2A}" sibTransId="{3E0EEDAA-A188-4C38-9F17-0F2E1671EC50}"/>
    <dgm:cxn modelId="{5733A88B-D6CA-4FB3-A3F4-A8230EA3BB49}" type="presOf" srcId="{E199B275-1F0D-4BEF-A3B3-0C96C5D2609A}" destId="{60383AC7-0613-459D-BC8E-D8F88D96286B}" srcOrd="0" destOrd="1" presId="urn:microsoft.com/office/officeart/2005/8/layout/vList2"/>
    <dgm:cxn modelId="{C5F8348C-D023-4BB3-A757-6B154070C1BF}" type="presOf" srcId="{2DB10ACB-025D-48D2-A9C6-78D3DA753537}" destId="{91B19DE8-1EDF-4DE4-A26D-E9B8E9A88BAA}" srcOrd="0" destOrd="1" presId="urn:microsoft.com/office/officeart/2005/8/layout/vList2"/>
    <dgm:cxn modelId="{B424F099-E55E-4837-B123-93E232EB1F20}" srcId="{2FBD580F-0585-4096-BC17-3F91941A866B}" destId="{49B70BD7-A6A7-410B-9EBD-2990FB8D2CB1}" srcOrd="5" destOrd="0" parTransId="{5B7744A4-9EC7-4A28-A332-656ACA4A924D}" sibTransId="{794C1176-9761-4D10-B7BF-007CB19FCF5C}"/>
    <dgm:cxn modelId="{8943E99B-FEF6-4F0B-A316-07979008668D}" type="presOf" srcId="{A3804350-3183-4D74-B72E-A970454B69C1}" destId="{1E19FF18-2456-4E4A-A58A-51AB8084A022}" srcOrd="0" destOrd="0" presId="urn:microsoft.com/office/officeart/2005/8/layout/vList2"/>
    <dgm:cxn modelId="{B602989E-BD68-4FBC-8E8D-905E02245345}" type="presOf" srcId="{6422FD7B-882B-4B1F-9DA6-39773FB3A7A1}" destId="{60383AC7-0613-459D-BC8E-D8F88D96286B}" srcOrd="0" destOrd="0" presId="urn:microsoft.com/office/officeart/2005/8/layout/vList2"/>
    <dgm:cxn modelId="{0BC60CA8-8CAE-45CD-8C3C-C07048AD10E7}" type="presOf" srcId="{837E4953-1348-4438-94CA-EF1DFE53F0B7}" destId="{A1D8ECAF-9C0E-4319-9885-E5D04C1E3F78}" srcOrd="0" destOrd="0" presId="urn:microsoft.com/office/officeart/2005/8/layout/vList2"/>
    <dgm:cxn modelId="{AE2C08A9-F6CC-4104-BE23-240DFF1BB835}" type="presOf" srcId="{49B70BD7-A6A7-410B-9EBD-2990FB8D2CB1}" destId="{4866DBD3-D832-46D1-9B6E-C6EC903830C8}" srcOrd="0" destOrd="0" presId="urn:microsoft.com/office/officeart/2005/8/layout/vList2"/>
    <dgm:cxn modelId="{0B0070AB-ED94-403E-98A2-DF8D18487BD1}" type="presOf" srcId="{40F1B101-9850-4067-B89B-B503D584C246}" destId="{5DF9831D-3E1B-4B3A-BC38-36564B383AEC}" srcOrd="0" destOrd="0" presId="urn:microsoft.com/office/officeart/2005/8/layout/vList2"/>
    <dgm:cxn modelId="{383066B1-9004-443C-9762-4595D5873898}" type="presOf" srcId="{F8CB9646-9400-44FA-B318-7800692D74F3}" destId="{59DC479B-1BA2-4729-92BC-05FF8CF834C6}" srcOrd="0" destOrd="1" presId="urn:microsoft.com/office/officeart/2005/8/layout/vList2"/>
    <dgm:cxn modelId="{66D4D0BD-998F-4CBA-AFD5-A82DD9DEFF96}" srcId="{A3804350-3183-4D74-B72E-A970454B69C1}" destId="{2592141D-E115-4BE8-BE01-57A72290C07A}" srcOrd="1" destOrd="0" parTransId="{76F812FA-DF9D-4D2A-9095-1D00C2869344}" sibTransId="{D9E35A62-EA14-4C05-BE3A-EF22624A8560}"/>
    <dgm:cxn modelId="{5A9C98C3-B8A3-45E4-B8EE-B293808A3C0E}" srcId="{2FBD580F-0585-4096-BC17-3F91941A866B}" destId="{7091EE1F-1F58-44CA-B870-3D28B4A54EF0}" srcOrd="4" destOrd="0" parTransId="{FCFB9120-2C82-400A-AAC6-BE84AA334961}" sibTransId="{C9E4EFAC-C117-4716-9BC9-90CF079AB661}"/>
    <dgm:cxn modelId="{A5FBF1CF-C8C1-4E30-B5E7-ED36F54AAF16}" srcId="{2FBD580F-0585-4096-BC17-3F91941A866B}" destId="{DFBA5442-BDDC-4184-9560-164FDDB422B0}" srcOrd="3" destOrd="0" parTransId="{125E6754-D6D6-4F56-A8E6-85D996B36775}" sibTransId="{FC141B7B-9D55-42A6-8B49-CB5A5EB14ADA}"/>
    <dgm:cxn modelId="{856902D9-C977-416D-A82D-6C33CB3AC371}" type="presOf" srcId="{2FBD580F-0585-4096-BC17-3F91941A866B}" destId="{3052F84F-D34C-440D-BDEA-59AF457B4E12}" srcOrd="0" destOrd="0" presId="urn:microsoft.com/office/officeart/2005/8/layout/vList2"/>
    <dgm:cxn modelId="{6EE8C7D9-EDAB-45F0-A491-DC0B7573E3E3}" srcId="{DFBA5442-BDDC-4184-9560-164FDDB422B0}" destId="{206131EC-6956-4C77-AFD4-F32B11EC60F6}" srcOrd="0" destOrd="0" parTransId="{2A0AE52D-1E7E-42C8-B591-52FEF8BD5AD7}" sibTransId="{C603C38C-7EE6-4A32-96B4-7618AE64FB40}"/>
    <dgm:cxn modelId="{0F8072DB-3B95-4E80-A41C-8B1E75F28319}" srcId="{7091EE1F-1F58-44CA-B870-3D28B4A54EF0}" destId="{D39B1B2E-9D50-495E-B083-2E55785DDB01}" srcOrd="0" destOrd="0" parTransId="{704C2577-4B7D-42A9-A21B-2F59C9C181B3}" sibTransId="{A2D166C3-E301-4F4B-AF48-A49DE44E8101}"/>
    <dgm:cxn modelId="{EE0DA8E0-42A1-40BD-AE39-1CAEB37125A3}" srcId="{6330567E-B77F-4BE1-AF82-37C7FB54F706}" destId="{6422FD7B-882B-4B1F-9DA6-39773FB3A7A1}" srcOrd="0" destOrd="0" parTransId="{BA7DD53D-F82C-47AE-8F15-770D25DA66EE}" sibTransId="{B718124C-A914-41BF-A0F4-7517CC71AB74}"/>
    <dgm:cxn modelId="{24B5EEE1-3D6C-46BA-B9AB-038E8300A6B3}" srcId="{2FBD580F-0585-4096-BC17-3F91941A866B}" destId="{A3804350-3183-4D74-B72E-A970454B69C1}" srcOrd="0" destOrd="0" parTransId="{DD909AC2-61D2-4916-8DF4-6E81B72E1B03}" sibTransId="{2FBDFB9A-181B-40E1-89FB-4D27C4D34733}"/>
    <dgm:cxn modelId="{910860FE-1FE2-40C6-89C0-3C83482723EF}" type="presOf" srcId="{A43F082F-26C0-484C-B402-A0234A0F610D}" destId="{B9E0C84E-8F80-4065-863C-A1E41B5E71A8}" srcOrd="0" destOrd="0" presId="urn:microsoft.com/office/officeart/2005/8/layout/vList2"/>
    <dgm:cxn modelId="{E2F6888C-66AA-4E85-A77D-A925C0EE7E2E}" type="presParOf" srcId="{3052F84F-D34C-440D-BDEA-59AF457B4E12}" destId="{1E19FF18-2456-4E4A-A58A-51AB8084A022}" srcOrd="0" destOrd="0" presId="urn:microsoft.com/office/officeart/2005/8/layout/vList2"/>
    <dgm:cxn modelId="{63C3D922-8B2E-41BE-B3B0-24EB97F3F826}" type="presParOf" srcId="{3052F84F-D34C-440D-BDEA-59AF457B4E12}" destId="{B9E0C84E-8F80-4065-863C-A1E41B5E71A8}" srcOrd="1" destOrd="0" presId="urn:microsoft.com/office/officeart/2005/8/layout/vList2"/>
    <dgm:cxn modelId="{18C0B8CD-665E-43F0-BDA4-86FBE04D7AE3}" type="presParOf" srcId="{3052F84F-D34C-440D-BDEA-59AF457B4E12}" destId="{A1D8ECAF-9C0E-4319-9885-E5D04C1E3F78}" srcOrd="2" destOrd="0" presId="urn:microsoft.com/office/officeart/2005/8/layout/vList2"/>
    <dgm:cxn modelId="{8C041677-03AF-4F7A-B03B-DC7134F83F37}" type="presParOf" srcId="{3052F84F-D34C-440D-BDEA-59AF457B4E12}" destId="{585165BD-593A-4852-9BED-2AE015742BD1}" srcOrd="3" destOrd="0" presId="urn:microsoft.com/office/officeart/2005/8/layout/vList2"/>
    <dgm:cxn modelId="{DF3A5455-B01F-4CCD-B4DA-52840781F67D}" type="presParOf" srcId="{3052F84F-D34C-440D-BDEA-59AF457B4E12}" destId="{2D6BEF0A-12B8-4516-9A86-B3CBCE994A9E}" srcOrd="4" destOrd="0" presId="urn:microsoft.com/office/officeart/2005/8/layout/vList2"/>
    <dgm:cxn modelId="{53F9F16C-EF74-4400-A416-114F5482972E}" type="presParOf" srcId="{3052F84F-D34C-440D-BDEA-59AF457B4E12}" destId="{60383AC7-0613-459D-BC8E-D8F88D96286B}" srcOrd="5" destOrd="0" presId="urn:microsoft.com/office/officeart/2005/8/layout/vList2"/>
    <dgm:cxn modelId="{CEE5B8BB-4451-49ED-87A0-5C9FBA4E942C}" type="presParOf" srcId="{3052F84F-D34C-440D-BDEA-59AF457B4E12}" destId="{EA225C0C-1944-4238-B865-0B2BF999A22E}" srcOrd="6" destOrd="0" presId="urn:microsoft.com/office/officeart/2005/8/layout/vList2"/>
    <dgm:cxn modelId="{B7CAF489-52CF-4CB8-A89D-52D1885B6D2C}" type="presParOf" srcId="{3052F84F-D34C-440D-BDEA-59AF457B4E12}" destId="{59DC479B-1BA2-4729-92BC-05FF8CF834C6}" srcOrd="7" destOrd="0" presId="urn:microsoft.com/office/officeart/2005/8/layout/vList2"/>
    <dgm:cxn modelId="{57A55990-4539-4089-B47E-197DB081FBC1}" type="presParOf" srcId="{3052F84F-D34C-440D-BDEA-59AF457B4E12}" destId="{5729E570-C38F-4C2F-BF1F-510A8FCB5641}" srcOrd="8" destOrd="0" presId="urn:microsoft.com/office/officeart/2005/8/layout/vList2"/>
    <dgm:cxn modelId="{DB5AE173-3BD3-4596-B71C-9339E0A8175A}" type="presParOf" srcId="{3052F84F-D34C-440D-BDEA-59AF457B4E12}" destId="{91B19DE8-1EDF-4DE4-A26D-E9B8E9A88BAA}" srcOrd="9" destOrd="0" presId="urn:microsoft.com/office/officeart/2005/8/layout/vList2"/>
    <dgm:cxn modelId="{CB168240-9192-43EB-B77E-0DC311B20407}" type="presParOf" srcId="{3052F84F-D34C-440D-BDEA-59AF457B4E12}" destId="{4866DBD3-D832-46D1-9B6E-C6EC903830C8}" srcOrd="10" destOrd="0" presId="urn:microsoft.com/office/officeart/2005/8/layout/vList2"/>
    <dgm:cxn modelId="{2BB260FF-61A7-4FC3-A717-76F36E83167E}" type="presParOf" srcId="{3052F84F-D34C-440D-BDEA-59AF457B4E12}" destId="{5DF9831D-3E1B-4B3A-BC38-36564B383AEC}" srcOrd="11" destOrd="0" presId="urn:microsoft.com/office/officeart/2005/8/layout/vList2"/>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FBD580F-0585-4096-BC17-3F91941A866B}" type="doc">
      <dgm:prSet loTypeId="urn:microsoft.com/office/officeart/2005/8/layout/vList2" loCatId="list" qsTypeId="urn:microsoft.com/office/officeart/2005/8/quickstyle/simple5" qsCatId="simple" csTypeId="urn:microsoft.com/office/officeart/2005/8/colors/colorful4" csCatId="colorful" phldr="1"/>
      <dgm:spPr/>
      <dgm:t>
        <a:bodyPr/>
        <a:lstStyle/>
        <a:p>
          <a:endParaRPr lang="en-US"/>
        </a:p>
      </dgm:t>
    </dgm:pt>
    <dgm:pt modelId="{0F757EA5-C169-4D09-B935-91873A071CF5}">
      <dgm:prSet/>
      <dgm:spPr>
        <a:solidFill>
          <a:srgbClr val="6C2E9B"/>
        </a:solidFill>
      </dgm:spPr>
      <dgm:t>
        <a:bodyPr/>
        <a:lstStyle/>
        <a:p>
          <a:pPr>
            <a:buNone/>
          </a:pPr>
          <a:r>
            <a:rPr lang="en-GB" b="0" i="0" dirty="0">
              <a:effectLst/>
              <a:latin typeface="Poppins" panose="00000500000000000000" pitchFamily="2" charset="0"/>
              <a:ea typeface="+mn-ea"/>
              <a:cs typeface="Poppins" panose="00000500000000000000" pitchFamily="2" charset="0"/>
            </a:rPr>
            <a:t>Support with leadership and governance</a:t>
          </a:r>
        </a:p>
      </dgm:t>
    </dgm:pt>
    <dgm:pt modelId="{BEB21BB2-A7DA-470B-B74C-80A25BCCFC10}" type="parTrans" cxnId="{71C88481-1A35-4BC1-87D7-F815C4ADAD40}">
      <dgm:prSet/>
      <dgm:spPr/>
      <dgm:t>
        <a:bodyPr/>
        <a:lstStyle/>
        <a:p>
          <a:endParaRPr lang="en-GB"/>
        </a:p>
      </dgm:t>
    </dgm:pt>
    <dgm:pt modelId="{8FF91960-AD83-47E2-92D1-195128D93C7A}" type="sibTrans" cxnId="{71C88481-1A35-4BC1-87D7-F815C4ADAD40}">
      <dgm:prSet/>
      <dgm:spPr/>
      <dgm:t>
        <a:bodyPr/>
        <a:lstStyle/>
        <a:p>
          <a:endParaRPr lang="en-GB"/>
        </a:p>
      </dgm:t>
    </dgm:pt>
    <dgm:pt modelId="{722D849B-3D7B-4B48-9CCE-AB93442D49A7}">
      <dgm:prSet/>
      <dgm:spPr>
        <a:solidFill>
          <a:srgbClr val="00B0F0"/>
        </a:solidFill>
      </dgm:spPr>
      <dgm:t>
        <a:bodyPr/>
        <a:lstStyle/>
        <a:p>
          <a:pPr>
            <a:buNone/>
          </a:pPr>
          <a:r>
            <a:rPr lang="en-GB" b="0" i="0" dirty="0">
              <a:effectLst/>
              <a:latin typeface="Poppins" panose="00000500000000000000" pitchFamily="2" charset="0"/>
              <a:ea typeface="+mn-ea"/>
              <a:cs typeface="Poppins" panose="00000500000000000000" pitchFamily="2" charset="0"/>
            </a:rPr>
            <a:t>Support with financial plans, systems and infrastructure</a:t>
          </a:r>
        </a:p>
      </dgm:t>
    </dgm:pt>
    <dgm:pt modelId="{1BE902A4-097F-431A-90F4-BA11734E737B}" type="parTrans" cxnId="{28BAC63C-BB61-4DB2-B249-1A3003F646E4}">
      <dgm:prSet/>
      <dgm:spPr/>
      <dgm:t>
        <a:bodyPr/>
        <a:lstStyle/>
        <a:p>
          <a:endParaRPr lang="en-GB"/>
        </a:p>
      </dgm:t>
    </dgm:pt>
    <dgm:pt modelId="{DDFB4580-E2EC-4762-B6D3-C47EB3D99499}" type="sibTrans" cxnId="{28BAC63C-BB61-4DB2-B249-1A3003F646E4}">
      <dgm:prSet/>
      <dgm:spPr/>
      <dgm:t>
        <a:bodyPr/>
        <a:lstStyle/>
        <a:p>
          <a:endParaRPr lang="en-GB"/>
        </a:p>
      </dgm:t>
    </dgm:pt>
    <dgm:pt modelId="{B28D4765-9010-4A50-8E77-582FE1F9EA5F}">
      <dgm:prSet/>
      <dgm:spPr>
        <a:solidFill>
          <a:srgbClr val="00B050"/>
        </a:solidFill>
      </dgm:spPr>
      <dgm:t>
        <a:bodyPr/>
        <a:lstStyle/>
        <a:p>
          <a:pPr>
            <a:buNone/>
          </a:pPr>
          <a:r>
            <a:rPr lang="en-GB" b="0" i="0" dirty="0">
              <a:effectLst/>
              <a:latin typeface="Poppins" panose="00000500000000000000" pitchFamily="2" charset="0"/>
              <a:ea typeface="+mn-ea"/>
              <a:cs typeface="Poppins" panose="00000500000000000000" pitchFamily="2" charset="0"/>
            </a:rPr>
            <a:t>Helping organisations develop and plan for the future</a:t>
          </a:r>
        </a:p>
      </dgm:t>
    </dgm:pt>
    <dgm:pt modelId="{D6C44E27-4192-4159-ACDC-2BE220265128}" type="parTrans" cxnId="{65C4DDEC-342F-4C21-8F53-AFAEAB9A4F07}">
      <dgm:prSet/>
      <dgm:spPr/>
      <dgm:t>
        <a:bodyPr/>
        <a:lstStyle/>
        <a:p>
          <a:endParaRPr lang="en-GB"/>
        </a:p>
      </dgm:t>
    </dgm:pt>
    <dgm:pt modelId="{0F5B3E37-E20C-459F-8874-C9E7AEC2FEEE}" type="sibTrans" cxnId="{65C4DDEC-342F-4C21-8F53-AFAEAB9A4F07}">
      <dgm:prSet/>
      <dgm:spPr/>
      <dgm:t>
        <a:bodyPr/>
        <a:lstStyle/>
        <a:p>
          <a:endParaRPr lang="en-GB"/>
        </a:p>
      </dgm:t>
    </dgm:pt>
    <dgm:pt modelId="{EA5D8348-86F7-4613-BE42-DBADB7E7F63F}">
      <dgm:prSet/>
      <dgm:spPr>
        <a:solidFill>
          <a:srgbClr val="009999"/>
        </a:solidFill>
      </dgm:spPr>
      <dgm:t>
        <a:bodyPr/>
        <a:lstStyle/>
        <a:p>
          <a:pPr>
            <a:buNone/>
          </a:pPr>
          <a:r>
            <a:rPr lang="en-GB" b="0" i="0" dirty="0">
              <a:effectLst/>
              <a:latin typeface="Poppins" panose="00000500000000000000" pitchFamily="2" charset="0"/>
              <a:ea typeface="+mn-ea"/>
              <a:cs typeface="Poppins" panose="00000500000000000000" pitchFamily="2" charset="0"/>
            </a:rPr>
            <a:t>Supporting staff and volunteer wellbeing, especially in high-pressure or trauma-informed settings</a:t>
          </a:r>
        </a:p>
      </dgm:t>
    </dgm:pt>
    <dgm:pt modelId="{2C770FB2-73E4-46E7-BCF9-2F07D6FD1503}" type="parTrans" cxnId="{8F4FBA49-C3DE-4CAD-B94B-64DA7780B493}">
      <dgm:prSet/>
      <dgm:spPr/>
      <dgm:t>
        <a:bodyPr/>
        <a:lstStyle/>
        <a:p>
          <a:endParaRPr lang="en-GB"/>
        </a:p>
      </dgm:t>
    </dgm:pt>
    <dgm:pt modelId="{06DFDC41-0660-4A0C-B0D5-B03984CEAC6E}" type="sibTrans" cxnId="{8F4FBA49-C3DE-4CAD-B94B-64DA7780B493}">
      <dgm:prSet/>
      <dgm:spPr/>
      <dgm:t>
        <a:bodyPr/>
        <a:lstStyle/>
        <a:p>
          <a:endParaRPr lang="en-GB"/>
        </a:p>
      </dgm:t>
    </dgm:pt>
    <dgm:pt modelId="{E7105EFE-DD4A-4D93-8904-7FA19EA3B00F}">
      <dgm:prSet/>
      <dgm:spPr>
        <a:solidFill>
          <a:srgbClr val="002060"/>
        </a:solidFill>
      </dgm:spPr>
      <dgm:t>
        <a:bodyPr/>
        <a:lstStyle/>
        <a:p>
          <a:pPr>
            <a:buNone/>
          </a:pPr>
          <a:r>
            <a:rPr lang="en-GB" b="0" i="0" dirty="0">
              <a:effectLst/>
              <a:latin typeface="Poppins" panose="00000500000000000000" pitchFamily="2" charset="0"/>
              <a:ea typeface="+mn-ea"/>
              <a:cs typeface="Poppins" panose="00000500000000000000" pitchFamily="2" charset="0"/>
            </a:rPr>
            <a:t>Other development need</a:t>
          </a:r>
          <a:endParaRPr lang="en-GB" dirty="0">
            <a:effectLst/>
            <a:latin typeface="Poppins" panose="00000500000000000000" pitchFamily="2" charset="0"/>
            <a:ea typeface="Calibri" panose="020F0502020204030204" pitchFamily="34" charset="0"/>
            <a:cs typeface="Poppins" panose="00000500000000000000" pitchFamily="2" charset="0"/>
          </a:endParaRPr>
        </a:p>
      </dgm:t>
    </dgm:pt>
    <dgm:pt modelId="{97028F31-AD0D-4770-95BD-59010C527793}" type="parTrans" cxnId="{BB30BC67-C8C2-44E8-B2DB-551FB78E4E3B}">
      <dgm:prSet/>
      <dgm:spPr/>
      <dgm:t>
        <a:bodyPr/>
        <a:lstStyle/>
        <a:p>
          <a:endParaRPr lang="en-GB"/>
        </a:p>
      </dgm:t>
    </dgm:pt>
    <dgm:pt modelId="{46572666-B84F-4031-8B3E-202A404168AC}" type="sibTrans" cxnId="{BB30BC67-C8C2-44E8-B2DB-551FB78E4E3B}">
      <dgm:prSet/>
      <dgm:spPr/>
      <dgm:t>
        <a:bodyPr/>
        <a:lstStyle/>
        <a:p>
          <a:endParaRPr lang="en-GB"/>
        </a:p>
      </dgm:t>
    </dgm:pt>
    <dgm:pt modelId="{3052F84F-D34C-440D-BDEA-59AF457B4E12}" type="pres">
      <dgm:prSet presAssocID="{2FBD580F-0585-4096-BC17-3F91941A866B}" presName="linear" presStyleCnt="0">
        <dgm:presLayoutVars>
          <dgm:animLvl val="lvl"/>
          <dgm:resizeHandles val="exact"/>
        </dgm:presLayoutVars>
      </dgm:prSet>
      <dgm:spPr/>
    </dgm:pt>
    <dgm:pt modelId="{3AF9AC4D-01A4-49EB-AF72-02370C310E29}" type="pres">
      <dgm:prSet presAssocID="{0F757EA5-C169-4D09-B935-91873A071CF5}" presName="parentText" presStyleLbl="node1" presStyleIdx="0" presStyleCnt="5">
        <dgm:presLayoutVars>
          <dgm:chMax val="0"/>
          <dgm:bulletEnabled val="1"/>
        </dgm:presLayoutVars>
      </dgm:prSet>
      <dgm:spPr/>
    </dgm:pt>
    <dgm:pt modelId="{A63076DF-A220-40DD-BEDF-AD81C26F1A0D}" type="pres">
      <dgm:prSet presAssocID="{8FF91960-AD83-47E2-92D1-195128D93C7A}" presName="spacer" presStyleCnt="0"/>
      <dgm:spPr/>
    </dgm:pt>
    <dgm:pt modelId="{E1481FAE-4B0E-42A5-8F7B-AEA3E05B605E}" type="pres">
      <dgm:prSet presAssocID="{722D849B-3D7B-4B48-9CCE-AB93442D49A7}" presName="parentText" presStyleLbl="node1" presStyleIdx="1" presStyleCnt="5">
        <dgm:presLayoutVars>
          <dgm:chMax val="0"/>
          <dgm:bulletEnabled val="1"/>
        </dgm:presLayoutVars>
      </dgm:prSet>
      <dgm:spPr/>
    </dgm:pt>
    <dgm:pt modelId="{4D2A9D66-B416-4674-A89A-03AD8872B82B}" type="pres">
      <dgm:prSet presAssocID="{DDFB4580-E2EC-4762-B6D3-C47EB3D99499}" presName="spacer" presStyleCnt="0"/>
      <dgm:spPr/>
    </dgm:pt>
    <dgm:pt modelId="{99FDA186-F031-4D96-A757-A410E045DA0B}" type="pres">
      <dgm:prSet presAssocID="{B28D4765-9010-4A50-8E77-582FE1F9EA5F}" presName="parentText" presStyleLbl="node1" presStyleIdx="2" presStyleCnt="5">
        <dgm:presLayoutVars>
          <dgm:chMax val="0"/>
          <dgm:bulletEnabled val="1"/>
        </dgm:presLayoutVars>
      </dgm:prSet>
      <dgm:spPr/>
    </dgm:pt>
    <dgm:pt modelId="{AC2655C8-0FCD-43A9-A449-3E476DE5916B}" type="pres">
      <dgm:prSet presAssocID="{0F5B3E37-E20C-459F-8874-C9E7AEC2FEEE}" presName="spacer" presStyleCnt="0"/>
      <dgm:spPr/>
    </dgm:pt>
    <dgm:pt modelId="{78973CB1-F7EB-4CF2-9A31-E87890F46B4B}" type="pres">
      <dgm:prSet presAssocID="{EA5D8348-86F7-4613-BE42-DBADB7E7F63F}" presName="parentText" presStyleLbl="node1" presStyleIdx="3" presStyleCnt="5">
        <dgm:presLayoutVars>
          <dgm:chMax val="0"/>
          <dgm:bulletEnabled val="1"/>
        </dgm:presLayoutVars>
      </dgm:prSet>
      <dgm:spPr/>
    </dgm:pt>
    <dgm:pt modelId="{17C11548-BAD0-452F-BEBD-153D6916E2FD}" type="pres">
      <dgm:prSet presAssocID="{06DFDC41-0660-4A0C-B0D5-B03984CEAC6E}" presName="spacer" presStyleCnt="0"/>
      <dgm:spPr/>
    </dgm:pt>
    <dgm:pt modelId="{FB079C56-58EB-444D-9CD7-FD5C83E8FA78}" type="pres">
      <dgm:prSet presAssocID="{E7105EFE-DD4A-4D93-8904-7FA19EA3B00F}" presName="parentText" presStyleLbl="node1" presStyleIdx="4" presStyleCnt="5">
        <dgm:presLayoutVars>
          <dgm:chMax val="0"/>
          <dgm:bulletEnabled val="1"/>
        </dgm:presLayoutVars>
      </dgm:prSet>
      <dgm:spPr/>
    </dgm:pt>
  </dgm:ptLst>
  <dgm:cxnLst>
    <dgm:cxn modelId="{BD7E4E38-C5E3-4EAE-9F8C-E1B6939FDCDE}" type="presOf" srcId="{EA5D8348-86F7-4613-BE42-DBADB7E7F63F}" destId="{78973CB1-F7EB-4CF2-9A31-E87890F46B4B}" srcOrd="0" destOrd="0" presId="urn:microsoft.com/office/officeart/2005/8/layout/vList2"/>
    <dgm:cxn modelId="{28BAC63C-BB61-4DB2-B249-1A3003F646E4}" srcId="{2FBD580F-0585-4096-BC17-3F91941A866B}" destId="{722D849B-3D7B-4B48-9CCE-AB93442D49A7}" srcOrd="1" destOrd="0" parTransId="{1BE902A4-097F-431A-90F4-BA11734E737B}" sibTransId="{DDFB4580-E2EC-4762-B6D3-C47EB3D99499}"/>
    <dgm:cxn modelId="{BB30BC67-C8C2-44E8-B2DB-551FB78E4E3B}" srcId="{2FBD580F-0585-4096-BC17-3F91941A866B}" destId="{E7105EFE-DD4A-4D93-8904-7FA19EA3B00F}" srcOrd="4" destOrd="0" parTransId="{97028F31-AD0D-4770-95BD-59010C527793}" sibTransId="{46572666-B84F-4031-8B3E-202A404168AC}"/>
    <dgm:cxn modelId="{8F4FBA49-C3DE-4CAD-B94B-64DA7780B493}" srcId="{2FBD580F-0585-4096-BC17-3F91941A866B}" destId="{EA5D8348-86F7-4613-BE42-DBADB7E7F63F}" srcOrd="3" destOrd="0" parTransId="{2C770FB2-73E4-46E7-BCF9-2F07D6FD1503}" sibTransId="{06DFDC41-0660-4A0C-B0D5-B03984CEAC6E}"/>
    <dgm:cxn modelId="{12388257-BBEF-4F45-BF78-1E8D313F83ED}" type="presOf" srcId="{0F757EA5-C169-4D09-B935-91873A071CF5}" destId="{3AF9AC4D-01A4-49EB-AF72-02370C310E29}" srcOrd="0" destOrd="0" presId="urn:microsoft.com/office/officeart/2005/8/layout/vList2"/>
    <dgm:cxn modelId="{71C88481-1A35-4BC1-87D7-F815C4ADAD40}" srcId="{2FBD580F-0585-4096-BC17-3F91941A866B}" destId="{0F757EA5-C169-4D09-B935-91873A071CF5}" srcOrd="0" destOrd="0" parTransId="{BEB21BB2-A7DA-470B-B74C-80A25BCCFC10}" sibTransId="{8FF91960-AD83-47E2-92D1-195128D93C7A}"/>
    <dgm:cxn modelId="{64C6BCA4-8985-4F09-9FA0-DC50E4FE04B2}" type="presOf" srcId="{722D849B-3D7B-4B48-9CCE-AB93442D49A7}" destId="{E1481FAE-4B0E-42A5-8F7B-AEA3E05B605E}" srcOrd="0" destOrd="0" presId="urn:microsoft.com/office/officeart/2005/8/layout/vList2"/>
    <dgm:cxn modelId="{856902D9-C977-416D-A82D-6C33CB3AC371}" type="presOf" srcId="{2FBD580F-0585-4096-BC17-3F91941A866B}" destId="{3052F84F-D34C-440D-BDEA-59AF457B4E12}" srcOrd="0" destOrd="0" presId="urn:microsoft.com/office/officeart/2005/8/layout/vList2"/>
    <dgm:cxn modelId="{50C6ACE4-337B-45B3-B8AD-23E9B81839A3}" type="presOf" srcId="{E7105EFE-DD4A-4D93-8904-7FA19EA3B00F}" destId="{FB079C56-58EB-444D-9CD7-FD5C83E8FA78}" srcOrd="0" destOrd="0" presId="urn:microsoft.com/office/officeart/2005/8/layout/vList2"/>
    <dgm:cxn modelId="{65C4DDEC-342F-4C21-8F53-AFAEAB9A4F07}" srcId="{2FBD580F-0585-4096-BC17-3F91941A866B}" destId="{B28D4765-9010-4A50-8E77-582FE1F9EA5F}" srcOrd="2" destOrd="0" parTransId="{D6C44E27-4192-4159-ACDC-2BE220265128}" sibTransId="{0F5B3E37-E20C-459F-8874-C9E7AEC2FEEE}"/>
    <dgm:cxn modelId="{6A6EDAF9-CAE3-46D4-97E5-1617A02DD1D3}" type="presOf" srcId="{B28D4765-9010-4A50-8E77-582FE1F9EA5F}" destId="{99FDA186-F031-4D96-A757-A410E045DA0B}" srcOrd="0" destOrd="0" presId="urn:microsoft.com/office/officeart/2005/8/layout/vList2"/>
    <dgm:cxn modelId="{EF9121AD-4B5F-4380-AC87-454CD25A19C1}" type="presParOf" srcId="{3052F84F-D34C-440D-BDEA-59AF457B4E12}" destId="{3AF9AC4D-01A4-49EB-AF72-02370C310E29}" srcOrd="0" destOrd="0" presId="urn:microsoft.com/office/officeart/2005/8/layout/vList2"/>
    <dgm:cxn modelId="{D2102F85-F5EC-4E27-8E20-66D8A80FEBCE}" type="presParOf" srcId="{3052F84F-D34C-440D-BDEA-59AF457B4E12}" destId="{A63076DF-A220-40DD-BEDF-AD81C26F1A0D}" srcOrd="1" destOrd="0" presId="urn:microsoft.com/office/officeart/2005/8/layout/vList2"/>
    <dgm:cxn modelId="{2306BBA8-EFB7-40C6-9755-C73F5C4662E5}" type="presParOf" srcId="{3052F84F-D34C-440D-BDEA-59AF457B4E12}" destId="{E1481FAE-4B0E-42A5-8F7B-AEA3E05B605E}" srcOrd="2" destOrd="0" presId="urn:microsoft.com/office/officeart/2005/8/layout/vList2"/>
    <dgm:cxn modelId="{BEB98BD8-820E-4426-8A92-6DB813234920}" type="presParOf" srcId="{3052F84F-D34C-440D-BDEA-59AF457B4E12}" destId="{4D2A9D66-B416-4674-A89A-03AD8872B82B}" srcOrd="3" destOrd="0" presId="urn:microsoft.com/office/officeart/2005/8/layout/vList2"/>
    <dgm:cxn modelId="{13C19A13-4134-4A1C-A040-BC1990C3D848}" type="presParOf" srcId="{3052F84F-D34C-440D-BDEA-59AF457B4E12}" destId="{99FDA186-F031-4D96-A757-A410E045DA0B}" srcOrd="4" destOrd="0" presId="urn:microsoft.com/office/officeart/2005/8/layout/vList2"/>
    <dgm:cxn modelId="{6A7B1DFE-9D0D-4099-9542-9EB2180E31F9}" type="presParOf" srcId="{3052F84F-D34C-440D-BDEA-59AF457B4E12}" destId="{AC2655C8-0FCD-43A9-A449-3E476DE5916B}" srcOrd="5" destOrd="0" presId="urn:microsoft.com/office/officeart/2005/8/layout/vList2"/>
    <dgm:cxn modelId="{D2D7AA3F-F1B0-4075-950A-DAA1C6B37920}" type="presParOf" srcId="{3052F84F-D34C-440D-BDEA-59AF457B4E12}" destId="{78973CB1-F7EB-4CF2-9A31-E87890F46B4B}" srcOrd="6" destOrd="0" presId="urn:microsoft.com/office/officeart/2005/8/layout/vList2"/>
    <dgm:cxn modelId="{1BD7CF58-90BC-4AB9-BF06-2B29F8EE3A77}" type="presParOf" srcId="{3052F84F-D34C-440D-BDEA-59AF457B4E12}" destId="{17C11548-BAD0-452F-BEBD-153D6916E2FD}" srcOrd="7" destOrd="0" presId="urn:microsoft.com/office/officeart/2005/8/layout/vList2"/>
    <dgm:cxn modelId="{C9168E35-7193-4AEF-B1BB-F221D9CB70C6}" type="presParOf" srcId="{3052F84F-D34C-440D-BDEA-59AF457B4E12}" destId="{FB079C56-58EB-444D-9CD7-FD5C83E8FA78}" srcOrd="8" destOrd="0" presId="urn:microsoft.com/office/officeart/2005/8/layout/vList2"/>
  </dgm:cxnLst>
  <dgm:bg/>
  <dgm:whole>
    <a:ln>
      <a:noFill/>
    </a:ln>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8F9EB3B-4370-48CF-B907-EDADD8746CAE}" type="doc">
      <dgm:prSet loTypeId="urn:diagrams.loki3.com/BracketList" loCatId="list" qsTypeId="urn:microsoft.com/office/officeart/2005/8/quickstyle/simple1" qsCatId="simple" csTypeId="urn:microsoft.com/office/officeart/2005/8/colors/colorful2" csCatId="colorful" phldr="1"/>
      <dgm:spPr/>
      <dgm:t>
        <a:bodyPr/>
        <a:lstStyle/>
        <a:p>
          <a:endParaRPr lang="en-US"/>
        </a:p>
      </dgm:t>
    </dgm:pt>
    <dgm:pt modelId="{B9F677EC-9547-44E3-86ED-98934408F9D0}">
      <dgm:prSet/>
      <dgm:spPr>
        <a:solidFill>
          <a:srgbClr val="0070C0"/>
        </a:solidFill>
      </dgm:spPr>
      <dgm:t>
        <a:bodyPr/>
        <a:lstStyle/>
        <a:p>
          <a:pPr marL="0" lvl="0" indent="0" defTabSz="1066800">
            <a:spcBef>
              <a:spcPct val="0"/>
            </a:spcBef>
            <a:spcAft>
              <a:spcPts val="0"/>
            </a:spcAft>
            <a:buNone/>
            <a:defRPr cap="all"/>
          </a:pPr>
          <a:r>
            <a:rPr lang="en-GB" b="1" kern="1200" cap="all" dirty="0">
              <a:solidFill>
                <a:schemeClr val="bg1"/>
              </a:solidFill>
              <a:latin typeface="Poppins" panose="00000500000000000000" pitchFamily="2" charset="0"/>
              <a:ea typeface="+mn-ea"/>
              <a:cs typeface="Poppins" panose="00000500000000000000" pitchFamily="2" charset="0"/>
            </a:rPr>
            <a:t>OPENING DATE</a:t>
          </a:r>
          <a:endParaRPr lang="en-US" b="1" kern="1200" cap="all" dirty="0">
            <a:solidFill>
              <a:schemeClr val="bg1"/>
            </a:solidFill>
            <a:latin typeface="Poppins" panose="00000500000000000000" pitchFamily="2" charset="0"/>
            <a:ea typeface="+mn-ea"/>
            <a:cs typeface="Poppins" panose="00000500000000000000" pitchFamily="2" charset="0"/>
          </a:endParaRPr>
        </a:p>
      </dgm:t>
    </dgm:pt>
    <dgm:pt modelId="{EF777C50-8D5C-4D41-BAD4-2F8B8B3DB2B9}" type="parTrans" cxnId="{C972EF4E-CEA3-4834-9B42-2B7BE12ED750}">
      <dgm:prSet/>
      <dgm:spPr/>
      <dgm:t>
        <a:bodyPr/>
        <a:lstStyle/>
        <a:p>
          <a:endParaRPr lang="en-US"/>
        </a:p>
      </dgm:t>
    </dgm:pt>
    <dgm:pt modelId="{2A7EE8BB-B80E-4ADA-87FB-585FD7211DFD}" type="sibTrans" cxnId="{C972EF4E-CEA3-4834-9B42-2B7BE12ED750}">
      <dgm:prSet/>
      <dgm:spPr/>
      <dgm:t>
        <a:bodyPr/>
        <a:lstStyle/>
        <a:p>
          <a:endParaRPr lang="en-US"/>
        </a:p>
      </dgm:t>
    </dgm:pt>
    <dgm:pt modelId="{08E75246-97B9-455C-87A4-55D56C3900B7}">
      <dgm:prSet/>
      <dgm:spPr>
        <a:solidFill>
          <a:srgbClr val="4F0371"/>
        </a:solidFill>
      </dgm:spPr>
      <dgm:t>
        <a:bodyPr anchor="ctr"/>
        <a:lstStyle/>
        <a:p>
          <a:pPr>
            <a:spcAft>
              <a:spcPts val="0"/>
            </a:spcAft>
            <a:defRPr cap="all"/>
          </a:pPr>
          <a:r>
            <a:rPr lang="en-GB" b="1" dirty="0">
              <a:solidFill>
                <a:schemeClr val="bg1"/>
              </a:solidFill>
              <a:latin typeface="Poppins" panose="00000500000000000000" pitchFamily="2" charset="0"/>
              <a:cs typeface="Poppins" panose="00000500000000000000" pitchFamily="2" charset="0"/>
            </a:rPr>
            <a:t>Closing date</a:t>
          </a:r>
          <a:endParaRPr lang="en-US" b="1" dirty="0">
            <a:solidFill>
              <a:schemeClr val="bg1"/>
            </a:solidFill>
            <a:latin typeface="Poppins" panose="00000500000000000000" pitchFamily="2" charset="0"/>
            <a:cs typeface="Poppins" panose="00000500000000000000" pitchFamily="2" charset="0"/>
          </a:endParaRPr>
        </a:p>
      </dgm:t>
    </dgm:pt>
    <dgm:pt modelId="{5E84F29E-34F0-4931-BF3D-9A9D194455AC}" type="parTrans" cxnId="{AF54FF43-1E0C-4144-99B0-77010F89D926}">
      <dgm:prSet/>
      <dgm:spPr/>
      <dgm:t>
        <a:bodyPr/>
        <a:lstStyle/>
        <a:p>
          <a:endParaRPr lang="en-US"/>
        </a:p>
      </dgm:t>
    </dgm:pt>
    <dgm:pt modelId="{9C83ACCD-CA36-4254-9FA7-838F9F9620B8}" type="sibTrans" cxnId="{AF54FF43-1E0C-4144-99B0-77010F89D926}">
      <dgm:prSet/>
      <dgm:spPr/>
      <dgm:t>
        <a:bodyPr/>
        <a:lstStyle/>
        <a:p>
          <a:endParaRPr lang="en-US"/>
        </a:p>
      </dgm:t>
    </dgm:pt>
    <dgm:pt modelId="{1B82CD26-8611-4928-ADC3-CEB63E57CD78}">
      <dgm:prSet custT="1"/>
      <dgm:spPr>
        <a:solidFill>
          <a:srgbClr val="4F0371"/>
        </a:solidFill>
      </dgm:spPr>
      <dgm:t>
        <a:bodyPr anchor="ctr"/>
        <a:lstStyle/>
        <a:p>
          <a:pPr>
            <a:spcAft>
              <a:spcPts val="0"/>
            </a:spcAft>
            <a:buNone/>
            <a:defRPr cap="all"/>
          </a:pPr>
          <a:r>
            <a:rPr lang="en-GB" sz="2400" b="1" dirty="0">
              <a:latin typeface="Poppins" panose="00000500000000000000" pitchFamily="2" charset="0"/>
              <a:cs typeface="Poppins" panose="00000500000000000000" pitchFamily="2" charset="0"/>
            </a:rPr>
            <a:t>MIDDAY Thursday 26 November</a:t>
          </a:r>
          <a:endParaRPr lang="en-US" sz="2400" b="1" dirty="0">
            <a:latin typeface="Poppins" panose="00000500000000000000" pitchFamily="2" charset="0"/>
            <a:cs typeface="Poppins" panose="00000500000000000000" pitchFamily="2" charset="0"/>
          </a:endParaRPr>
        </a:p>
      </dgm:t>
    </dgm:pt>
    <dgm:pt modelId="{04E27B0D-4419-423E-A376-6EFFAAF75CA3}" type="parTrans" cxnId="{5382EA29-D326-48B3-B13B-11C13500B77D}">
      <dgm:prSet/>
      <dgm:spPr/>
      <dgm:t>
        <a:bodyPr/>
        <a:lstStyle/>
        <a:p>
          <a:endParaRPr lang="en-GB"/>
        </a:p>
      </dgm:t>
    </dgm:pt>
    <dgm:pt modelId="{E5A6F636-F722-4385-8AEA-42B5F366C332}" type="sibTrans" cxnId="{5382EA29-D326-48B3-B13B-11C13500B77D}">
      <dgm:prSet/>
      <dgm:spPr/>
      <dgm:t>
        <a:bodyPr/>
        <a:lstStyle/>
        <a:p>
          <a:endParaRPr lang="en-GB"/>
        </a:p>
      </dgm:t>
    </dgm:pt>
    <dgm:pt modelId="{0C66312B-2484-4543-AA75-AC94047C7C61}">
      <dgm:prSet/>
      <dgm:spPr>
        <a:solidFill>
          <a:srgbClr val="0070C0"/>
        </a:solidFill>
      </dgm:spPr>
      <dgm:t>
        <a:bodyPr/>
        <a:lstStyle/>
        <a:p>
          <a:pPr marL="0" lvl="0" indent="0" defTabSz="1066800">
            <a:spcBef>
              <a:spcPct val="0"/>
            </a:spcBef>
            <a:spcAft>
              <a:spcPts val="0"/>
            </a:spcAft>
            <a:buNone/>
            <a:defRPr cap="all"/>
          </a:pPr>
          <a:r>
            <a:rPr lang="en-GB" b="1" kern="1200" cap="all" dirty="0">
              <a:latin typeface="Poppins" panose="00000500000000000000" pitchFamily="2" charset="0"/>
              <a:ea typeface="+mn-ea"/>
              <a:cs typeface="Poppins" panose="00000500000000000000" pitchFamily="2" charset="0"/>
            </a:rPr>
            <a:t>Thursday 22 October</a:t>
          </a:r>
          <a:endParaRPr lang="en-US" b="1" kern="1200" cap="all" dirty="0">
            <a:latin typeface="Poppins" panose="00000500000000000000" pitchFamily="2" charset="0"/>
            <a:ea typeface="+mn-ea"/>
            <a:cs typeface="Poppins" panose="00000500000000000000" pitchFamily="2" charset="0"/>
          </a:endParaRPr>
        </a:p>
      </dgm:t>
    </dgm:pt>
    <dgm:pt modelId="{5CB81E0F-2C3C-4FC1-AE05-579D70AD7064}" type="parTrans" cxnId="{2A9802A4-A67A-425C-90CB-4A6589682AA3}">
      <dgm:prSet/>
      <dgm:spPr/>
      <dgm:t>
        <a:bodyPr/>
        <a:lstStyle/>
        <a:p>
          <a:endParaRPr lang="en-GB"/>
        </a:p>
      </dgm:t>
    </dgm:pt>
    <dgm:pt modelId="{383FE389-478B-47C3-A677-6C62B1DCFD23}" type="sibTrans" cxnId="{2A9802A4-A67A-425C-90CB-4A6589682AA3}">
      <dgm:prSet/>
      <dgm:spPr/>
      <dgm:t>
        <a:bodyPr/>
        <a:lstStyle/>
        <a:p>
          <a:endParaRPr lang="en-GB"/>
        </a:p>
      </dgm:t>
    </dgm:pt>
    <dgm:pt modelId="{42E7F5B7-65A4-41B7-B1C5-48A336DF4EDB}" type="pres">
      <dgm:prSet presAssocID="{B8F9EB3B-4370-48CF-B907-EDADD8746CAE}" presName="Name0" presStyleCnt="0">
        <dgm:presLayoutVars>
          <dgm:dir/>
          <dgm:animLvl val="lvl"/>
          <dgm:resizeHandles val="exact"/>
        </dgm:presLayoutVars>
      </dgm:prSet>
      <dgm:spPr/>
    </dgm:pt>
    <dgm:pt modelId="{1134EE08-74E1-4736-A687-59B26F20155D}" type="pres">
      <dgm:prSet presAssocID="{B9F677EC-9547-44E3-86ED-98934408F9D0}" presName="linNode" presStyleCnt="0"/>
      <dgm:spPr/>
    </dgm:pt>
    <dgm:pt modelId="{E6619564-3A51-44FD-9523-E3DFAB3B6031}" type="pres">
      <dgm:prSet presAssocID="{B9F677EC-9547-44E3-86ED-98934408F9D0}" presName="parTx" presStyleLbl="revTx" presStyleIdx="0" presStyleCnt="2">
        <dgm:presLayoutVars>
          <dgm:chMax val="1"/>
          <dgm:bulletEnabled val="1"/>
        </dgm:presLayoutVars>
      </dgm:prSet>
      <dgm:spPr/>
    </dgm:pt>
    <dgm:pt modelId="{678F6D33-113C-4DD2-A2F8-21529913D179}" type="pres">
      <dgm:prSet presAssocID="{B9F677EC-9547-44E3-86ED-98934408F9D0}" presName="bracket" presStyleLbl="parChTrans1D1" presStyleIdx="0" presStyleCnt="2"/>
      <dgm:spPr/>
    </dgm:pt>
    <dgm:pt modelId="{7E350F06-70B9-44F8-A365-C50F4E0B0214}" type="pres">
      <dgm:prSet presAssocID="{B9F677EC-9547-44E3-86ED-98934408F9D0}" presName="spH" presStyleCnt="0"/>
      <dgm:spPr/>
    </dgm:pt>
    <dgm:pt modelId="{ACD5C983-1BC6-4D5D-AA51-8AA0D7A43ADA}" type="pres">
      <dgm:prSet presAssocID="{B9F677EC-9547-44E3-86ED-98934408F9D0}" presName="desTx" presStyleLbl="node1" presStyleIdx="0" presStyleCnt="2">
        <dgm:presLayoutVars>
          <dgm:bulletEnabled val="1"/>
        </dgm:presLayoutVars>
      </dgm:prSet>
      <dgm:spPr/>
    </dgm:pt>
    <dgm:pt modelId="{94C4862A-9E76-4C6E-ADA8-03A78B97BEC4}" type="pres">
      <dgm:prSet presAssocID="{2A7EE8BB-B80E-4ADA-87FB-585FD7211DFD}" presName="spV" presStyleCnt="0"/>
      <dgm:spPr/>
    </dgm:pt>
    <dgm:pt modelId="{EA62BF03-8918-474D-8E40-4A8C07ED3249}" type="pres">
      <dgm:prSet presAssocID="{08E75246-97B9-455C-87A4-55D56C3900B7}" presName="linNode" presStyleCnt="0"/>
      <dgm:spPr/>
    </dgm:pt>
    <dgm:pt modelId="{07BB3BF1-26E9-4AA4-AD42-D50640A0ACAB}" type="pres">
      <dgm:prSet presAssocID="{08E75246-97B9-455C-87A4-55D56C3900B7}" presName="parTx" presStyleLbl="revTx" presStyleIdx="1" presStyleCnt="2">
        <dgm:presLayoutVars>
          <dgm:chMax val="1"/>
          <dgm:bulletEnabled val="1"/>
        </dgm:presLayoutVars>
      </dgm:prSet>
      <dgm:spPr/>
    </dgm:pt>
    <dgm:pt modelId="{635F0E02-BCF1-48B3-8BE9-1FBDC82CF445}" type="pres">
      <dgm:prSet presAssocID="{08E75246-97B9-455C-87A4-55D56C3900B7}" presName="bracket" presStyleLbl="parChTrans1D1" presStyleIdx="1" presStyleCnt="2"/>
      <dgm:spPr/>
    </dgm:pt>
    <dgm:pt modelId="{FC1A8985-4587-41F9-BF44-51B485C0D39F}" type="pres">
      <dgm:prSet presAssocID="{08E75246-97B9-455C-87A4-55D56C3900B7}" presName="spH" presStyleCnt="0"/>
      <dgm:spPr/>
    </dgm:pt>
    <dgm:pt modelId="{19980E2F-3E34-401D-B546-649162E42A80}" type="pres">
      <dgm:prSet presAssocID="{08E75246-97B9-455C-87A4-55D56C3900B7}" presName="desTx" presStyleLbl="node1" presStyleIdx="1" presStyleCnt="2">
        <dgm:presLayoutVars>
          <dgm:bulletEnabled val="1"/>
        </dgm:presLayoutVars>
      </dgm:prSet>
      <dgm:spPr/>
    </dgm:pt>
  </dgm:ptLst>
  <dgm:cxnLst>
    <dgm:cxn modelId="{71913222-EC56-4D3A-89B3-EF7382D1AE6C}" type="presOf" srcId="{B9F677EC-9547-44E3-86ED-98934408F9D0}" destId="{E6619564-3A51-44FD-9523-E3DFAB3B6031}" srcOrd="0" destOrd="0" presId="urn:diagrams.loki3.com/BracketList"/>
    <dgm:cxn modelId="{5382EA29-D326-48B3-B13B-11C13500B77D}" srcId="{08E75246-97B9-455C-87A4-55D56C3900B7}" destId="{1B82CD26-8611-4928-ADC3-CEB63E57CD78}" srcOrd="0" destOrd="0" parTransId="{04E27B0D-4419-423E-A376-6EFFAAF75CA3}" sibTransId="{E5A6F636-F722-4385-8AEA-42B5F366C332}"/>
    <dgm:cxn modelId="{F56BF43B-7456-4327-BECF-C99B6F4F7B5E}" type="presOf" srcId="{B8F9EB3B-4370-48CF-B907-EDADD8746CAE}" destId="{42E7F5B7-65A4-41B7-B1C5-48A336DF4EDB}" srcOrd="0" destOrd="0" presId="urn:diagrams.loki3.com/BracketList"/>
    <dgm:cxn modelId="{AF54FF43-1E0C-4144-99B0-77010F89D926}" srcId="{B8F9EB3B-4370-48CF-B907-EDADD8746CAE}" destId="{08E75246-97B9-455C-87A4-55D56C3900B7}" srcOrd="1" destOrd="0" parTransId="{5E84F29E-34F0-4931-BF3D-9A9D194455AC}" sibTransId="{9C83ACCD-CA36-4254-9FA7-838F9F9620B8}"/>
    <dgm:cxn modelId="{C972EF4E-CEA3-4834-9B42-2B7BE12ED750}" srcId="{B8F9EB3B-4370-48CF-B907-EDADD8746CAE}" destId="{B9F677EC-9547-44E3-86ED-98934408F9D0}" srcOrd="0" destOrd="0" parTransId="{EF777C50-8D5C-4D41-BAD4-2F8B8B3DB2B9}" sibTransId="{2A7EE8BB-B80E-4ADA-87FB-585FD7211DFD}"/>
    <dgm:cxn modelId="{57BAB989-EA10-4D3C-8D6C-658713ECDB7C}" type="presOf" srcId="{0C66312B-2484-4543-AA75-AC94047C7C61}" destId="{ACD5C983-1BC6-4D5D-AA51-8AA0D7A43ADA}" srcOrd="0" destOrd="0" presId="urn:diagrams.loki3.com/BracketList"/>
    <dgm:cxn modelId="{8E181C96-BFFE-47FF-8A4D-6B9C880E6EF5}" type="presOf" srcId="{1B82CD26-8611-4928-ADC3-CEB63E57CD78}" destId="{19980E2F-3E34-401D-B546-649162E42A80}" srcOrd="0" destOrd="0" presId="urn:diagrams.loki3.com/BracketList"/>
    <dgm:cxn modelId="{2A9802A4-A67A-425C-90CB-4A6589682AA3}" srcId="{B9F677EC-9547-44E3-86ED-98934408F9D0}" destId="{0C66312B-2484-4543-AA75-AC94047C7C61}" srcOrd="0" destOrd="0" parTransId="{5CB81E0F-2C3C-4FC1-AE05-579D70AD7064}" sibTransId="{383FE389-478B-47C3-A677-6C62B1DCFD23}"/>
    <dgm:cxn modelId="{DFE55FC3-E673-43DC-863B-23A8DFA511F4}" type="presOf" srcId="{08E75246-97B9-455C-87A4-55D56C3900B7}" destId="{07BB3BF1-26E9-4AA4-AD42-D50640A0ACAB}" srcOrd="0" destOrd="0" presId="urn:diagrams.loki3.com/BracketList"/>
    <dgm:cxn modelId="{8E290BCF-6AAE-4450-842F-DC523C226DAE}" type="presParOf" srcId="{42E7F5B7-65A4-41B7-B1C5-48A336DF4EDB}" destId="{1134EE08-74E1-4736-A687-59B26F20155D}" srcOrd="0" destOrd="0" presId="urn:diagrams.loki3.com/BracketList"/>
    <dgm:cxn modelId="{A7DBA4DE-D60A-46D2-A67F-AF6E0A5FD5B9}" type="presParOf" srcId="{1134EE08-74E1-4736-A687-59B26F20155D}" destId="{E6619564-3A51-44FD-9523-E3DFAB3B6031}" srcOrd="0" destOrd="0" presId="urn:diagrams.loki3.com/BracketList"/>
    <dgm:cxn modelId="{AE17E0A9-339F-4235-A25D-3E3333570875}" type="presParOf" srcId="{1134EE08-74E1-4736-A687-59B26F20155D}" destId="{678F6D33-113C-4DD2-A2F8-21529913D179}" srcOrd="1" destOrd="0" presId="urn:diagrams.loki3.com/BracketList"/>
    <dgm:cxn modelId="{7AB1075F-0145-4A1D-B8BB-D73D3C5C4358}" type="presParOf" srcId="{1134EE08-74E1-4736-A687-59B26F20155D}" destId="{7E350F06-70B9-44F8-A365-C50F4E0B0214}" srcOrd="2" destOrd="0" presId="urn:diagrams.loki3.com/BracketList"/>
    <dgm:cxn modelId="{51126AB0-7022-42C5-8215-EEF254D84E03}" type="presParOf" srcId="{1134EE08-74E1-4736-A687-59B26F20155D}" destId="{ACD5C983-1BC6-4D5D-AA51-8AA0D7A43ADA}" srcOrd="3" destOrd="0" presId="urn:diagrams.loki3.com/BracketList"/>
    <dgm:cxn modelId="{E99890DA-7842-4D95-9639-970301239194}" type="presParOf" srcId="{42E7F5B7-65A4-41B7-B1C5-48A336DF4EDB}" destId="{94C4862A-9E76-4C6E-ADA8-03A78B97BEC4}" srcOrd="1" destOrd="0" presId="urn:diagrams.loki3.com/BracketList"/>
    <dgm:cxn modelId="{E447E2DA-BE7D-4A57-ACA2-55D9AA138989}" type="presParOf" srcId="{42E7F5B7-65A4-41B7-B1C5-48A336DF4EDB}" destId="{EA62BF03-8918-474D-8E40-4A8C07ED3249}" srcOrd="2" destOrd="0" presId="urn:diagrams.loki3.com/BracketList"/>
    <dgm:cxn modelId="{E4575335-87C4-40CA-93BE-BBC3B2DED69D}" type="presParOf" srcId="{EA62BF03-8918-474D-8E40-4A8C07ED3249}" destId="{07BB3BF1-26E9-4AA4-AD42-D50640A0ACAB}" srcOrd="0" destOrd="0" presId="urn:diagrams.loki3.com/BracketList"/>
    <dgm:cxn modelId="{C5A48837-C21F-4DF5-8175-36F89ADD8B35}" type="presParOf" srcId="{EA62BF03-8918-474D-8E40-4A8C07ED3249}" destId="{635F0E02-BCF1-48B3-8BE9-1FBDC82CF445}" srcOrd="1" destOrd="0" presId="urn:diagrams.loki3.com/BracketList"/>
    <dgm:cxn modelId="{B242D8D8-6AB0-4541-97D4-860FE22AA702}" type="presParOf" srcId="{EA62BF03-8918-474D-8E40-4A8C07ED3249}" destId="{FC1A8985-4587-41F9-BF44-51B485C0D39F}" srcOrd="2" destOrd="0" presId="urn:diagrams.loki3.com/BracketList"/>
    <dgm:cxn modelId="{37683F71-1266-48B0-8157-CA6BF5E58F4D}" type="presParOf" srcId="{EA62BF03-8918-474D-8E40-4A8C07ED3249}" destId="{19980E2F-3E34-401D-B546-649162E42A80}" srcOrd="3" destOrd="0" presId="urn:diagrams.loki3.com/Bracke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0A2E0B-4790-4179-8E3A-67CE201F1171}" type="doc">
      <dgm:prSet loTypeId="urn:microsoft.com/office/officeart/2005/8/layout/hierarchy1" loCatId="hierarchy" qsTypeId="urn:microsoft.com/office/officeart/2005/8/quickstyle/simple1" qsCatId="simple" csTypeId="urn:microsoft.com/office/officeart/2005/8/colors/colorful5" csCatId="colorful" phldr="1"/>
      <dgm:spPr/>
      <dgm:t>
        <a:bodyPr/>
        <a:lstStyle/>
        <a:p>
          <a:endParaRPr lang="en-US"/>
        </a:p>
      </dgm:t>
    </dgm:pt>
    <dgm:pt modelId="{0BE9A0D4-9D8E-4FD2-8C49-010A89B881F9}">
      <dgm:prSet/>
      <dgm:spPr/>
      <dgm:t>
        <a:bodyPr/>
        <a:lstStyle/>
        <a:p>
          <a:r>
            <a:rPr lang="en-GB" b="0" i="0" dirty="0">
              <a:latin typeface="Poppins" panose="00000500000000000000" pitchFamily="2" charset="0"/>
              <a:cs typeface="Poppins" panose="00000500000000000000" pitchFamily="2" charset="0"/>
            </a:rPr>
            <a:t>Eligible organisation with relevant financial evidence</a:t>
          </a:r>
          <a:endParaRPr lang="en-US" dirty="0">
            <a:latin typeface="Poppins" panose="00000500000000000000" pitchFamily="2" charset="0"/>
            <a:cs typeface="Poppins" panose="00000500000000000000" pitchFamily="2" charset="0"/>
          </a:endParaRPr>
        </a:p>
      </dgm:t>
    </dgm:pt>
    <dgm:pt modelId="{631076D3-DE5B-4E66-B49A-E7EF058C49A4}" type="parTrans" cxnId="{D59F3CA2-4670-4B9E-B7EA-89CB159F5AF9}">
      <dgm:prSet/>
      <dgm:spPr/>
      <dgm:t>
        <a:bodyPr/>
        <a:lstStyle/>
        <a:p>
          <a:endParaRPr lang="en-US"/>
        </a:p>
      </dgm:t>
    </dgm:pt>
    <dgm:pt modelId="{694523F5-5FD9-4C52-B9E4-F469148E4390}" type="sibTrans" cxnId="{D59F3CA2-4670-4B9E-B7EA-89CB159F5AF9}">
      <dgm:prSet/>
      <dgm:spPr/>
      <dgm:t>
        <a:bodyPr/>
        <a:lstStyle/>
        <a:p>
          <a:endParaRPr lang="en-US"/>
        </a:p>
      </dgm:t>
    </dgm:pt>
    <dgm:pt modelId="{F7B8200B-6278-44E3-BB87-791D150CBC22}">
      <dgm:prSet/>
      <dgm:spPr>
        <a:ln>
          <a:solidFill>
            <a:srgbClr val="5F2888"/>
          </a:solidFill>
        </a:ln>
      </dgm:spPr>
      <dgm:t>
        <a:bodyPr/>
        <a:lstStyle/>
        <a:p>
          <a:pPr>
            <a:buFont typeface="Arial" panose="020B0604020202020204" pitchFamily="34" charset="0"/>
            <a:buChar char="•"/>
          </a:pPr>
          <a:r>
            <a:rPr lang="en-GB" b="0" i="0" dirty="0">
              <a:latin typeface="Poppins" panose="00000500000000000000" pitchFamily="2" charset="0"/>
              <a:cs typeface="Poppins" panose="00000500000000000000" pitchFamily="2" charset="0"/>
            </a:rPr>
            <a:t>Works with people affected by alcohol and drugs harms in Highland</a:t>
          </a:r>
          <a:endParaRPr lang="en-GB" dirty="0">
            <a:latin typeface="Poppins" panose="00000500000000000000" pitchFamily="2" charset="0"/>
            <a:cs typeface="Poppins" panose="00000500000000000000" pitchFamily="2" charset="0"/>
          </a:endParaRPr>
        </a:p>
      </dgm:t>
    </dgm:pt>
    <dgm:pt modelId="{458A0418-FA5A-46F4-932D-19897196FEFE}" type="parTrans" cxnId="{E587C201-7E68-4514-9681-21DFC83C8068}">
      <dgm:prSet/>
      <dgm:spPr/>
      <dgm:t>
        <a:bodyPr/>
        <a:lstStyle/>
        <a:p>
          <a:endParaRPr lang="en-GB"/>
        </a:p>
      </dgm:t>
    </dgm:pt>
    <dgm:pt modelId="{24065FF0-9D64-4BBB-A285-F826ADF39838}" type="sibTrans" cxnId="{E587C201-7E68-4514-9681-21DFC83C8068}">
      <dgm:prSet/>
      <dgm:spPr/>
      <dgm:t>
        <a:bodyPr/>
        <a:lstStyle/>
        <a:p>
          <a:endParaRPr lang="en-GB"/>
        </a:p>
      </dgm:t>
    </dgm:pt>
    <dgm:pt modelId="{6E5E7434-018F-4060-A02A-65ECE03646F4}">
      <dgm:prSet/>
      <dgm:spPr>
        <a:ln>
          <a:solidFill>
            <a:srgbClr val="009644"/>
          </a:solidFill>
        </a:ln>
      </dgm:spPr>
      <dgm:t>
        <a:bodyPr/>
        <a:lstStyle/>
        <a:p>
          <a:pPr>
            <a:buFont typeface="Arial" panose="020B0604020202020204" pitchFamily="34" charset="0"/>
            <a:buChar char="•"/>
          </a:pPr>
          <a:r>
            <a:rPr lang="en-GB" b="0" i="0" dirty="0">
              <a:latin typeface="Poppins" panose="00000500000000000000" pitchFamily="2" charset="0"/>
              <a:cs typeface="Poppins" panose="00000500000000000000" pitchFamily="2" charset="0"/>
            </a:rPr>
            <a:t>Contributing to HADP’s Strategic Priorities</a:t>
          </a:r>
          <a:endParaRPr lang="en-GB" dirty="0">
            <a:latin typeface="Poppins" panose="00000500000000000000" pitchFamily="2" charset="0"/>
            <a:cs typeface="Poppins" panose="00000500000000000000" pitchFamily="2" charset="0"/>
          </a:endParaRPr>
        </a:p>
      </dgm:t>
    </dgm:pt>
    <dgm:pt modelId="{D363E34B-15A2-4DCA-BBE7-DF2E0C877683}" type="parTrans" cxnId="{9AD847AC-FA1A-495B-A37E-421EE1F3AEA8}">
      <dgm:prSet/>
      <dgm:spPr/>
      <dgm:t>
        <a:bodyPr/>
        <a:lstStyle/>
        <a:p>
          <a:endParaRPr lang="en-GB"/>
        </a:p>
      </dgm:t>
    </dgm:pt>
    <dgm:pt modelId="{E4EEA256-BF18-43A1-A75B-8B45F5DAFFC9}" type="sibTrans" cxnId="{9AD847AC-FA1A-495B-A37E-421EE1F3AEA8}">
      <dgm:prSet/>
      <dgm:spPr/>
      <dgm:t>
        <a:bodyPr/>
        <a:lstStyle/>
        <a:p>
          <a:endParaRPr lang="en-GB"/>
        </a:p>
      </dgm:t>
    </dgm:pt>
    <dgm:pt modelId="{A7731061-1A78-4BBF-B025-FA6153D04310}">
      <dgm:prSet/>
      <dgm:spPr>
        <a:ln>
          <a:solidFill>
            <a:srgbClr val="0070C0"/>
          </a:solidFill>
        </a:ln>
      </dgm:spPr>
      <dgm:t>
        <a:bodyPr/>
        <a:lstStyle/>
        <a:p>
          <a:pPr>
            <a:buFont typeface="Arial" panose="020B0604020202020204" pitchFamily="34" charset="0"/>
            <a:buChar char="•"/>
          </a:pPr>
          <a:r>
            <a:rPr lang="en-GB" b="0" i="0" dirty="0">
              <a:latin typeface="Poppins" panose="00000500000000000000" pitchFamily="2" charset="0"/>
              <a:cs typeface="Poppins" panose="00000500000000000000" pitchFamily="2" charset="0"/>
            </a:rPr>
            <a:t>Proposal fits with the aims and scope of the fund</a:t>
          </a:r>
          <a:endParaRPr lang="en-GB" dirty="0">
            <a:latin typeface="Poppins" panose="00000500000000000000" pitchFamily="2" charset="0"/>
            <a:cs typeface="Poppins" panose="00000500000000000000" pitchFamily="2" charset="0"/>
          </a:endParaRPr>
        </a:p>
      </dgm:t>
    </dgm:pt>
    <dgm:pt modelId="{EC12CB48-A64B-49A8-828C-057177D947F1}" type="parTrans" cxnId="{1A84BC7C-48F4-4695-B29B-7E45D3466AD2}">
      <dgm:prSet/>
      <dgm:spPr/>
      <dgm:t>
        <a:bodyPr/>
        <a:lstStyle/>
        <a:p>
          <a:endParaRPr lang="en-GB"/>
        </a:p>
      </dgm:t>
    </dgm:pt>
    <dgm:pt modelId="{8CE06FA4-8C6F-4BAD-92BD-2734D7BC7EC3}" type="sibTrans" cxnId="{1A84BC7C-48F4-4695-B29B-7E45D3466AD2}">
      <dgm:prSet/>
      <dgm:spPr/>
      <dgm:t>
        <a:bodyPr/>
        <a:lstStyle/>
        <a:p>
          <a:endParaRPr lang="en-GB"/>
        </a:p>
      </dgm:t>
    </dgm:pt>
    <dgm:pt modelId="{C69E3C32-8643-4E95-9C67-73C6EBB2F166}" type="pres">
      <dgm:prSet presAssocID="{260A2E0B-4790-4179-8E3A-67CE201F1171}" presName="hierChild1" presStyleCnt="0">
        <dgm:presLayoutVars>
          <dgm:chPref val="1"/>
          <dgm:dir/>
          <dgm:animOne val="branch"/>
          <dgm:animLvl val="lvl"/>
          <dgm:resizeHandles/>
        </dgm:presLayoutVars>
      </dgm:prSet>
      <dgm:spPr/>
    </dgm:pt>
    <dgm:pt modelId="{389F76FF-590E-49DA-9F49-D101949FC788}" type="pres">
      <dgm:prSet presAssocID="{0BE9A0D4-9D8E-4FD2-8C49-010A89B881F9}" presName="hierRoot1" presStyleCnt="0"/>
      <dgm:spPr/>
    </dgm:pt>
    <dgm:pt modelId="{A60E7192-68AD-45CB-8A0A-4EA3E4FE0ABF}" type="pres">
      <dgm:prSet presAssocID="{0BE9A0D4-9D8E-4FD2-8C49-010A89B881F9}" presName="composite" presStyleCnt="0"/>
      <dgm:spPr/>
    </dgm:pt>
    <dgm:pt modelId="{1A492EF8-15DD-4E81-B58F-8EDD1504F917}" type="pres">
      <dgm:prSet presAssocID="{0BE9A0D4-9D8E-4FD2-8C49-010A89B881F9}" presName="background" presStyleLbl="node0" presStyleIdx="0" presStyleCnt="4"/>
      <dgm:spPr/>
    </dgm:pt>
    <dgm:pt modelId="{695193F1-B322-47AB-8DFF-39240730A7FB}" type="pres">
      <dgm:prSet presAssocID="{0BE9A0D4-9D8E-4FD2-8C49-010A89B881F9}" presName="text" presStyleLbl="fgAcc0" presStyleIdx="0" presStyleCnt="4">
        <dgm:presLayoutVars>
          <dgm:chPref val="3"/>
        </dgm:presLayoutVars>
      </dgm:prSet>
      <dgm:spPr/>
    </dgm:pt>
    <dgm:pt modelId="{7533366E-EE25-4C5F-89E5-35C21CE6075A}" type="pres">
      <dgm:prSet presAssocID="{0BE9A0D4-9D8E-4FD2-8C49-010A89B881F9}" presName="hierChild2" presStyleCnt="0"/>
      <dgm:spPr/>
    </dgm:pt>
    <dgm:pt modelId="{022BC274-3570-4D6F-ACF7-1477C2438471}" type="pres">
      <dgm:prSet presAssocID="{F7B8200B-6278-44E3-BB87-791D150CBC22}" presName="hierRoot1" presStyleCnt="0"/>
      <dgm:spPr/>
    </dgm:pt>
    <dgm:pt modelId="{530FC599-F591-493E-A245-299DECD2B75B}" type="pres">
      <dgm:prSet presAssocID="{F7B8200B-6278-44E3-BB87-791D150CBC22}" presName="composite" presStyleCnt="0"/>
      <dgm:spPr/>
    </dgm:pt>
    <dgm:pt modelId="{D66E72E9-0206-4905-9B3B-805DF846803E}" type="pres">
      <dgm:prSet presAssocID="{F7B8200B-6278-44E3-BB87-791D150CBC22}" presName="background" presStyleLbl="node0" presStyleIdx="1" presStyleCnt="4"/>
      <dgm:spPr>
        <a:solidFill>
          <a:srgbClr val="7030A0"/>
        </a:solidFill>
      </dgm:spPr>
    </dgm:pt>
    <dgm:pt modelId="{2A33769B-C3F8-4132-B791-950362FC66CC}" type="pres">
      <dgm:prSet presAssocID="{F7B8200B-6278-44E3-BB87-791D150CBC22}" presName="text" presStyleLbl="fgAcc0" presStyleIdx="1" presStyleCnt="4">
        <dgm:presLayoutVars>
          <dgm:chPref val="3"/>
        </dgm:presLayoutVars>
      </dgm:prSet>
      <dgm:spPr/>
    </dgm:pt>
    <dgm:pt modelId="{A2E2F1D5-41F1-4DDE-B176-0662F28C6851}" type="pres">
      <dgm:prSet presAssocID="{F7B8200B-6278-44E3-BB87-791D150CBC22}" presName="hierChild2" presStyleCnt="0"/>
      <dgm:spPr/>
    </dgm:pt>
    <dgm:pt modelId="{34317222-C150-464A-AB1F-CC68304CB253}" type="pres">
      <dgm:prSet presAssocID="{6E5E7434-018F-4060-A02A-65ECE03646F4}" presName="hierRoot1" presStyleCnt="0"/>
      <dgm:spPr/>
    </dgm:pt>
    <dgm:pt modelId="{CA82E8CA-835D-4D9F-BB8C-FAD9E37732D7}" type="pres">
      <dgm:prSet presAssocID="{6E5E7434-018F-4060-A02A-65ECE03646F4}" presName="composite" presStyleCnt="0"/>
      <dgm:spPr/>
    </dgm:pt>
    <dgm:pt modelId="{2C73D153-92F0-48C5-A006-8EB216EEC6D9}" type="pres">
      <dgm:prSet presAssocID="{6E5E7434-018F-4060-A02A-65ECE03646F4}" presName="background" presStyleLbl="node0" presStyleIdx="2" presStyleCnt="4"/>
      <dgm:spPr>
        <a:solidFill>
          <a:srgbClr val="00B050"/>
        </a:solidFill>
      </dgm:spPr>
    </dgm:pt>
    <dgm:pt modelId="{A2B8BE48-AED1-4451-8001-C5284636DD2B}" type="pres">
      <dgm:prSet presAssocID="{6E5E7434-018F-4060-A02A-65ECE03646F4}" presName="text" presStyleLbl="fgAcc0" presStyleIdx="2" presStyleCnt="4">
        <dgm:presLayoutVars>
          <dgm:chPref val="3"/>
        </dgm:presLayoutVars>
      </dgm:prSet>
      <dgm:spPr/>
    </dgm:pt>
    <dgm:pt modelId="{AF0C0D8D-7DC1-4313-9F3D-087E0559420E}" type="pres">
      <dgm:prSet presAssocID="{6E5E7434-018F-4060-A02A-65ECE03646F4}" presName="hierChild2" presStyleCnt="0"/>
      <dgm:spPr/>
    </dgm:pt>
    <dgm:pt modelId="{9B0A7AF3-76AC-4BC3-A9CC-2DA29195B9F5}" type="pres">
      <dgm:prSet presAssocID="{A7731061-1A78-4BBF-B025-FA6153D04310}" presName="hierRoot1" presStyleCnt="0"/>
      <dgm:spPr/>
    </dgm:pt>
    <dgm:pt modelId="{75CB4F6A-725A-4266-AF87-0A0B019D9EB6}" type="pres">
      <dgm:prSet presAssocID="{A7731061-1A78-4BBF-B025-FA6153D04310}" presName="composite" presStyleCnt="0"/>
      <dgm:spPr/>
    </dgm:pt>
    <dgm:pt modelId="{62E68BCC-B9AF-4B2C-9396-4E43438EDE68}" type="pres">
      <dgm:prSet presAssocID="{A7731061-1A78-4BBF-B025-FA6153D04310}" presName="background" presStyleLbl="node0" presStyleIdx="3" presStyleCnt="4"/>
      <dgm:spPr>
        <a:solidFill>
          <a:srgbClr val="0070C0"/>
        </a:solidFill>
      </dgm:spPr>
    </dgm:pt>
    <dgm:pt modelId="{4773D38C-762B-41D1-B01D-8CB03C335D9A}" type="pres">
      <dgm:prSet presAssocID="{A7731061-1A78-4BBF-B025-FA6153D04310}" presName="text" presStyleLbl="fgAcc0" presStyleIdx="3" presStyleCnt="4">
        <dgm:presLayoutVars>
          <dgm:chPref val="3"/>
        </dgm:presLayoutVars>
      </dgm:prSet>
      <dgm:spPr/>
    </dgm:pt>
    <dgm:pt modelId="{B40742DF-67A6-484E-AE74-CBF53E920717}" type="pres">
      <dgm:prSet presAssocID="{A7731061-1A78-4BBF-B025-FA6153D04310}" presName="hierChild2" presStyleCnt="0"/>
      <dgm:spPr/>
    </dgm:pt>
  </dgm:ptLst>
  <dgm:cxnLst>
    <dgm:cxn modelId="{E587C201-7E68-4514-9681-21DFC83C8068}" srcId="{260A2E0B-4790-4179-8E3A-67CE201F1171}" destId="{F7B8200B-6278-44E3-BB87-791D150CBC22}" srcOrd="1" destOrd="0" parTransId="{458A0418-FA5A-46F4-932D-19897196FEFE}" sibTransId="{24065FF0-9D64-4BBB-A285-F826ADF39838}"/>
    <dgm:cxn modelId="{62FDB806-3170-49C1-A7DB-36A48D331D1C}" type="presOf" srcId="{A7731061-1A78-4BBF-B025-FA6153D04310}" destId="{4773D38C-762B-41D1-B01D-8CB03C335D9A}" srcOrd="0" destOrd="0" presId="urn:microsoft.com/office/officeart/2005/8/layout/hierarchy1"/>
    <dgm:cxn modelId="{A3364C6D-CF84-4487-BEFC-FA5328BEE848}" type="presOf" srcId="{0BE9A0D4-9D8E-4FD2-8C49-010A89B881F9}" destId="{695193F1-B322-47AB-8DFF-39240730A7FB}" srcOrd="0" destOrd="0" presId="urn:microsoft.com/office/officeart/2005/8/layout/hierarchy1"/>
    <dgm:cxn modelId="{DA7B234E-13CC-4632-866C-A152389A3005}" type="presOf" srcId="{260A2E0B-4790-4179-8E3A-67CE201F1171}" destId="{C69E3C32-8643-4E95-9C67-73C6EBB2F166}" srcOrd="0" destOrd="0" presId="urn:microsoft.com/office/officeart/2005/8/layout/hierarchy1"/>
    <dgm:cxn modelId="{1A84BC7C-48F4-4695-B29B-7E45D3466AD2}" srcId="{260A2E0B-4790-4179-8E3A-67CE201F1171}" destId="{A7731061-1A78-4BBF-B025-FA6153D04310}" srcOrd="3" destOrd="0" parTransId="{EC12CB48-A64B-49A8-828C-057177D947F1}" sibTransId="{8CE06FA4-8C6F-4BAD-92BD-2734D7BC7EC3}"/>
    <dgm:cxn modelId="{D59F3CA2-4670-4B9E-B7EA-89CB159F5AF9}" srcId="{260A2E0B-4790-4179-8E3A-67CE201F1171}" destId="{0BE9A0D4-9D8E-4FD2-8C49-010A89B881F9}" srcOrd="0" destOrd="0" parTransId="{631076D3-DE5B-4E66-B49A-E7EF058C49A4}" sibTransId="{694523F5-5FD9-4C52-B9E4-F469148E4390}"/>
    <dgm:cxn modelId="{9AD847AC-FA1A-495B-A37E-421EE1F3AEA8}" srcId="{260A2E0B-4790-4179-8E3A-67CE201F1171}" destId="{6E5E7434-018F-4060-A02A-65ECE03646F4}" srcOrd="2" destOrd="0" parTransId="{D363E34B-15A2-4DCA-BBE7-DF2E0C877683}" sibTransId="{E4EEA256-BF18-43A1-A75B-8B45F5DAFFC9}"/>
    <dgm:cxn modelId="{5DECCDE5-D8DF-4FCB-924A-6985D9CF6912}" type="presOf" srcId="{F7B8200B-6278-44E3-BB87-791D150CBC22}" destId="{2A33769B-C3F8-4132-B791-950362FC66CC}" srcOrd="0" destOrd="0" presId="urn:microsoft.com/office/officeart/2005/8/layout/hierarchy1"/>
    <dgm:cxn modelId="{90682FF4-DC09-4559-8F64-C715337F3EC2}" type="presOf" srcId="{6E5E7434-018F-4060-A02A-65ECE03646F4}" destId="{A2B8BE48-AED1-4451-8001-C5284636DD2B}" srcOrd="0" destOrd="0" presId="urn:microsoft.com/office/officeart/2005/8/layout/hierarchy1"/>
    <dgm:cxn modelId="{3FCB37A1-4B67-4806-9FD2-5790E7A5E490}" type="presParOf" srcId="{C69E3C32-8643-4E95-9C67-73C6EBB2F166}" destId="{389F76FF-590E-49DA-9F49-D101949FC788}" srcOrd="0" destOrd="0" presId="urn:microsoft.com/office/officeart/2005/8/layout/hierarchy1"/>
    <dgm:cxn modelId="{F2660D47-6F4F-435D-8D87-6AAEFAC3DE70}" type="presParOf" srcId="{389F76FF-590E-49DA-9F49-D101949FC788}" destId="{A60E7192-68AD-45CB-8A0A-4EA3E4FE0ABF}" srcOrd="0" destOrd="0" presId="urn:microsoft.com/office/officeart/2005/8/layout/hierarchy1"/>
    <dgm:cxn modelId="{BDADB36C-E528-485E-BA0E-8313CA523774}" type="presParOf" srcId="{A60E7192-68AD-45CB-8A0A-4EA3E4FE0ABF}" destId="{1A492EF8-15DD-4E81-B58F-8EDD1504F917}" srcOrd="0" destOrd="0" presId="urn:microsoft.com/office/officeart/2005/8/layout/hierarchy1"/>
    <dgm:cxn modelId="{34316F2B-915B-42F1-AD99-B3A3660AF7B9}" type="presParOf" srcId="{A60E7192-68AD-45CB-8A0A-4EA3E4FE0ABF}" destId="{695193F1-B322-47AB-8DFF-39240730A7FB}" srcOrd="1" destOrd="0" presId="urn:microsoft.com/office/officeart/2005/8/layout/hierarchy1"/>
    <dgm:cxn modelId="{7391DA50-24E2-4950-9AE8-9F1DE873B98C}" type="presParOf" srcId="{389F76FF-590E-49DA-9F49-D101949FC788}" destId="{7533366E-EE25-4C5F-89E5-35C21CE6075A}" srcOrd="1" destOrd="0" presId="urn:microsoft.com/office/officeart/2005/8/layout/hierarchy1"/>
    <dgm:cxn modelId="{CC630823-418F-4B53-BF2A-924D5A55C995}" type="presParOf" srcId="{C69E3C32-8643-4E95-9C67-73C6EBB2F166}" destId="{022BC274-3570-4D6F-ACF7-1477C2438471}" srcOrd="1" destOrd="0" presId="urn:microsoft.com/office/officeart/2005/8/layout/hierarchy1"/>
    <dgm:cxn modelId="{649F687F-80F0-4637-939B-3DCC5AEBEAE6}" type="presParOf" srcId="{022BC274-3570-4D6F-ACF7-1477C2438471}" destId="{530FC599-F591-493E-A245-299DECD2B75B}" srcOrd="0" destOrd="0" presId="urn:microsoft.com/office/officeart/2005/8/layout/hierarchy1"/>
    <dgm:cxn modelId="{A30B3176-9C62-4992-9725-5F7622BDC1A4}" type="presParOf" srcId="{530FC599-F591-493E-A245-299DECD2B75B}" destId="{D66E72E9-0206-4905-9B3B-805DF846803E}" srcOrd="0" destOrd="0" presId="urn:microsoft.com/office/officeart/2005/8/layout/hierarchy1"/>
    <dgm:cxn modelId="{A3AECA6E-0FC9-4EEB-92ED-2722E489D165}" type="presParOf" srcId="{530FC599-F591-493E-A245-299DECD2B75B}" destId="{2A33769B-C3F8-4132-B791-950362FC66CC}" srcOrd="1" destOrd="0" presId="urn:microsoft.com/office/officeart/2005/8/layout/hierarchy1"/>
    <dgm:cxn modelId="{84C03C46-0A7E-4060-8845-5AD95541BE65}" type="presParOf" srcId="{022BC274-3570-4D6F-ACF7-1477C2438471}" destId="{A2E2F1D5-41F1-4DDE-B176-0662F28C6851}" srcOrd="1" destOrd="0" presId="urn:microsoft.com/office/officeart/2005/8/layout/hierarchy1"/>
    <dgm:cxn modelId="{8FB9D75F-0CCC-498A-89BC-966F52EDB3DE}" type="presParOf" srcId="{C69E3C32-8643-4E95-9C67-73C6EBB2F166}" destId="{34317222-C150-464A-AB1F-CC68304CB253}" srcOrd="2" destOrd="0" presId="urn:microsoft.com/office/officeart/2005/8/layout/hierarchy1"/>
    <dgm:cxn modelId="{51E8E0A6-07E3-48B7-861E-1EA0D4D1ACD1}" type="presParOf" srcId="{34317222-C150-464A-AB1F-CC68304CB253}" destId="{CA82E8CA-835D-4D9F-BB8C-FAD9E37732D7}" srcOrd="0" destOrd="0" presId="urn:microsoft.com/office/officeart/2005/8/layout/hierarchy1"/>
    <dgm:cxn modelId="{4EB29ACC-A97C-48C5-83F4-C82831C826C7}" type="presParOf" srcId="{CA82E8CA-835D-4D9F-BB8C-FAD9E37732D7}" destId="{2C73D153-92F0-48C5-A006-8EB216EEC6D9}" srcOrd="0" destOrd="0" presId="urn:microsoft.com/office/officeart/2005/8/layout/hierarchy1"/>
    <dgm:cxn modelId="{CECCC292-A6B0-449D-84BF-820CC6B9D849}" type="presParOf" srcId="{CA82E8CA-835D-4D9F-BB8C-FAD9E37732D7}" destId="{A2B8BE48-AED1-4451-8001-C5284636DD2B}" srcOrd="1" destOrd="0" presId="urn:microsoft.com/office/officeart/2005/8/layout/hierarchy1"/>
    <dgm:cxn modelId="{ED0B372D-248A-45CC-A30A-D7AD9EAC85BF}" type="presParOf" srcId="{34317222-C150-464A-AB1F-CC68304CB253}" destId="{AF0C0D8D-7DC1-4313-9F3D-087E0559420E}" srcOrd="1" destOrd="0" presId="urn:microsoft.com/office/officeart/2005/8/layout/hierarchy1"/>
    <dgm:cxn modelId="{4CDA19CB-1C12-4986-8822-B17EDEEB9D3B}" type="presParOf" srcId="{C69E3C32-8643-4E95-9C67-73C6EBB2F166}" destId="{9B0A7AF3-76AC-4BC3-A9CC-2DA29195B9F5}" srcOrd="3" destOrd="0" presId="urn:microsoft.com/office/officeart/2005/8/layout/hierarchy1"/>
    <dgm:cxn modelId="{25FA84C6-54C5-44A7-B188-EE8E1A3F1F29}" type="presParOf" srcId="{9B0A7AF3-76AC-4BC3-A9CC-2DA29195B9F5}" destId="{75CB4F6A-725A-4266-AF87-0A0B019D9EB6}" srcOrd="0" destOrd="0" presId="urn:microsoft.com/office/officeart/2005/8/layout/hierarchy1"/>
    <dgm:cxn modelId="{EDF70DD5-DA2F-4967-B2B3-89D99AAEDF31}" type="presParOf" srcId="{75CB4F6A-725A-4266-AF87-0A0B019D9EB6}" destId="{62E68BCC-B9AF-4B2C-9396-4E43438EDE68}" srcOrd="0" destOrd="0" presId="urn:microsoft.com/office/officeart/2005/8/layout/hierarchy1"/>
    <dgm:cxn modelId="{66A05553-873C-4FF7-BE19-23D950ACB4F7}" type="presParOf" srcId="{75CB4F6A-725A-4266-AF87-0A0B019D9EB6}" destId="{4773D38C-762B-41D1-B01D-8CB03C335D9A}" srcOrd="1" destOrd="0" presId="urn:microsoft.com/office/officeart/2005/8/layout/hierarchy1"/>
    <dgm:cxn modelId="{B1197B83-4C51-4B09-A62D-152691964FB5}" type="presParOf" srcId="{9B0A7AF3-76AC-4BC3-A9CC-2DA29195B9F5}" destId="{B40742DF-67A6-484E-AE74-CBF53E92071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2B7C0DD-AC19-47E9-850C-A6261B36E322}" type="doc">
      <dgm:prSet loTypeId="urn:microsoft.com/office/officeart/2005/8/layout/hList1" loCatId="list" qsTypeId="urn:microsoft.com/office/officeart/2005/8/quickstyle/simple1" qsCatId="simple" csTypeId="urn:microsoft.com/office/officeart/2005/8/colors/colorful4" csCatId="colorful" phldr="1"/>
      <dgm:spPr>
        <a:scene3d>
          <a:camera prst="orthographicFront">
            <a:rot lat="0" lon="0" rev="0"/>
          </a:camera>
          <a:lightRig rig="balanced" dir="t">
            <a:rot lat="0" lon="0" rev="8700000"/>
          </a:lightRig>
        </a:scene3d>
      </dgm:spPr>
      <dgm:t>
        <a:bodyPr/>
        <a:lstStyle/>
        <a:p>
          <a:endParaRPr lang="en-US"/>
        </a:p>
      </dgm:t>
    </dgm:pt>
    <dgm:pt modelId="{05CB0F7D-743C-4410-A576-5EE9F5AA4457}">
      <dgm:prSe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b="0" i="0" dirty="0">
              <a:latin typeface="Poppins" panose="00000500000000000000" pitchFamily="2" charset="0"/>
              <a:cs typeface="Poppins" panose="00000500000000000000" pitchFamily="2" charset="0"/>
            </a:rPr>
            <a:t>Identified need and fit with the fund</a:t>
          </a:r>
          <a:endParaRPr lang="en-US" baseline="0" dirty="0">
            <a:latin typeface="Poppins" panose="00000500000000000000" pitchFamily="2" charset="0"/>
            <a:cs typeface="Poppins" panose="00000500000000000000" pitchFamily="2" charset="0"/>
          </a:endParaRPr>
        </a:p>
      </dgm:t>
    </dgm:pt>
    <dgm:pt modelId="{05560522-C9AA-4716-B5DB-854F24505D93}" type="sibTrans" cxnId="{CA92B1F6-B59C-4830-81E1-AA4C02924173}">
      <dgm:prSet/>
      <dgm:spPr/>
      <dgm:t>
        <a:bodyPr/>
        <a:lstStyle/>
        <a:p>
          <a:endParaRPr lang="en-US"/>
        </a:p>
      </dgm:t>
    </dgm:pt>
    <dgm:pt modelId="{C5C0C881-5781-462C-9F22-C17E71C7EE08}" type="parTrans" cxnId="{CA92B1F6-B59C-4830-81E1-AA4C02924173}">
      <dgm:prSet/>
      <dgm:spPr/>
      <dgm:t>
        <a:bodyPr/>
        <a:lstStyle/>
        <a:p>
          <a:endParaRPr lang="en-US"/>
        </a:p>
      </dgm:t>
    </dgm:pt>
    <dgm:pt modelId="{1D5BD765-93FC-4D80-965D-1287B76E9391}">
      <dgm:prSe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b="0" i="0" dirty="0">
              <a:latin typeface="Poppins" panose="00000500000000000000" pitchFamily="2" charset="0"/>
              <a:cs typeface="Poppins" panose="00000500000000000000" pitchFamily="2" charset="0"/>
            </a:rPr>
            <a:t>Organisational benefit</a:t>
          </a:r>
          <a:endParaRPr lang="en-US" baseline="0" dirty="0">
            <a:latin typeface="Poppins" panose="00000500000000000000" pitchFamily="2" charset="0"/>
            <a:cs typeface="Poppins" panose="00000500000000000000" pitchFamily="2" charset="0"/>
          </a:endParaRPr>
        </a:p>
      </dgm:t>
    </dgm:pt>
    <dgm:pt modelId="{CF0FB0B5-16B9-4ADE-8CA0-9B0760C9487C}" type="sibTrans" cxnId="{35D90F1A-0A8A-426D-883C-5B632C54A4DC}">
      <dgm:prSet/>
      <dgm:spPr/>
      <dgm:t>
        <a:bodyPr/>
        <a:lstStyle/>
        <a:p>
          <a:endParaRPr lang="en-US"/>
        </a:p>
      </dgm:t>
    </dgm:pt>
    <dgm:pt modelId="{A7D267AA-C8F4-4005-9683-DD472DC4A6EA}" type="parTrans" cxnId="{35D90F1A-0A8A-426D-883C-5B632C54A4DC}">
      <dgm:prSet/>
      <dgm:spPr/>
      <dgm:t>
        <a:bodyPr/>
        <a:lstStyle/>
        <a:p>
          <a:endParaRPr lang="en-US"/>
        </a:p>
      </dgm:t>
    </dgm:pt>
    <dgm:pt modelId="{A366086D-4DAE-44C5-8A3E-D65CB97F4F6E}">
      <dgm:prSet/>
      <dgm:spPr>
        <a:gradFill flip="none" rotWithShape="0">
          <a:gsLst>
            <a:gs pos="0">
              <a:srgbClr val="7030A0">
                <a:shade val="30000"/>
                <a:satMod val="115000"/>
              </a:srgbClr>
            </a:gs>
            <a:gs pos="50000">
              <a:srgbClr val="7030A0">
                <a:shade val="67500"/>
                <a:satMod val="115000"/>
              </a:srgbClr>
            </a:gs>
            <a:gs pos="100000">
              <a:srgbClr val="7030A0">
                <a:shade val="100000"/>
                <a:satMod val="115000"/>
              </a:srgbClr>
            </a:gs>
          </a:gsLst>
          <a:lin ang="135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b="0" i="0" dirty="0">
              <a:latin typeface="Poppins" panose="00000500000000000000" pitchFamily="2" charset="0"/>
              <a:cs typeface="Poppins" panose="00000500000000000000" pitchFamily="2" charset="0"/>
            </a:rPr>
            <a:t>Additionality</a:t>
          </a:r>
          <a:endParaRPr lang="en-US" baseline="0" dirty="0">
            <a:latin typeface="Poppins" panose="00000500000000000000" pitchFamily="2" charset="0"/>
            <a:cs typeface="Poppins" panose="00000500000000000000" pitchFamily="2" charset="0"/>
          </a:endParaRPr>
        </a:p>
      </dgm:t>
    </dgm:pt>
    <dgm:pt modelId="{016BE14B-955B-453C-90B0-08A786171E7A}" type="sibTrans" cxnId="{E463127A-E03B-409B-8D83-EB8D06DBDE6E}">
      <dgm:prSet/>
      <dgm:spPr/>
      <dgm:t>
        <a:bodyPr/>
        <a:lstStyle/>
        <a:p>
          <a:endParaRPr lang="en-US"/>
        </a:p>
      </dgm:t>
    </dgm:pt>
    <dgm:pt modelId="{5C15A313-7C4B-48C4-9BA6-46BFACD40F08}" type="parTrans" cxnId="{E463127A-E03B-409B-8D83-EB8D06DBDE6E}">
      <dgm:prSet/>
      <dgm:spPr/>
      <dgm:t>
        <a:bodyPr/>
        <a:lstStyle/>
        <a:p>
          <a:endParaRPr lang="en-US"/>
        </a:p>
      </dgm:t>
    </dgm:pt>
    <dgm:pt modelId="{180D883D-13D1-4734-8562-277D84B44E38}">
      <dgm:prSet/>
      <dgm:spPr>
        <a:solidFill>
          <a:srgbClr val="0070C0">
            <a:alpha val="8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GB" b="0" i="0" dirty="0">
              <a:latin typeface="Poppins" panose="00000500000000000000" pitchFamily="2" charset="0"/>
              <a:cs typeface="Poppins" panose="00000500000000000000" pitchFamily="2" charset="0"/>
            </a:rPr>
            <a:t>Sustainability and impact</a:t>
          </a:r>
          <a:endParaRPr lang="en-US" baseline="0" dirty="0">
            <a:latin typeface="Poppins" panose="00000500000000000000" pitchFamily="2" charset="0"/>
            <a:cs typeface="Poppins" panose="00000500000000000000" pitchFamily="2" charset="0"/>
          </a:endParaRPr>
        </a:p>
      </dgm:t>
    </dgm:pt>
    <dgm:pt modelId="{57A096EA-631B-4AF7-A413-B15827BB6CDA}" type="sibTrans" cxnId="{125D1585-749E-41E6-A43E-6A2E00E19198}">
      <dgm:prSet/>
      <dgm:spPr/>
      <dgm:t>
        <a:bodyPr/>
        <a:lstStyle/>
        <a:p>
          <a:endParaRPr lang="en-US"/>
        </a:p>
      </dgm:t>
    </dgm:pt>
    <dgm:pt modelId="{D0336CD4-CBD8-4977-B846-F226B83989C7}" type="parTrans" cxnId="{125D1585-749E-41E6-A43E-6A2E00E19198}">
      <dgm:prSet/>
      <dgm:spPr/>
      <dgm:t>
        <a:bodyPr/>
        <a:lstStyle/>
        <a:p>
          <a:endParaRPr lang="en-US"/>
        </a:p>
      </dgm:t>
    </dgm:pt>
    <dgm:pt modelId="{0389DA16-AD79-4736-93F1-18CC4C1A9CE9}">
      <dgm:prSe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buNone/>
          </a:pPr>
          <a:r>
            <a:rPr lang="en-GB" b="0" i="0" dirty="0">
              <a:latin typeface="Poppins" panose="00000500000000000000" pitchFamily="2" charset="0"/>
              <a:cs typeface="Poppins" panose="00000500000000000000" pitchFamily="2" charset="0"/>
            </a:rPr>
            <a:t>Scale and scope match aims &amp;  meets identified needs</a:t>
          </a:r>
          <a:endParaRPr lang="en-US" baseline="0" dirty="0">
            <a:latin typeface="Poppins" panose="00000500000000000000" pitchFamily="2" charset="0"/>
            <a:cs typeface="Poppins" panose="00000500000000000000" pitchFamily="2" charset="0"/>
          </a:endParaRPr>
        </a:p>
      </dgm:t>
    </dgm:pt>
    <dgm:pt modelId="{8D6FF476-675E-48AB-9F7C-289307F6E2F3}" type="parTrans" cxnId="{CB785726-14BD-4BEC-B99D-E6399C5453DE}">
      <dgm:prSet/>
      <dgm:spPr/>
      <dgm:t>
        <a:bodyPr/>
        <a:lstStyle/>
        <a:p>
          <a:endParaRPr lang="en-GB"/>
        </a:p>
      </dgm:t>
    </dgm:pt>
    <dgm:pt modelId="{30A5BF23-5ADB-437D-94A9-191E46A71C78}" type="sibTrans" cxnId="{CB785726-14BD-4BEC-B99D-E6399C5453DE}">
      <dgm:prSet/>
      <dgm:spPr/>
      <dgm:t>
        <a:bodyPr/>
        <a:lstStyle/>
        <a:p>
          <a:endParaRPr lang="en-GB"/>
        </a:p>
      </dgm:t>
    </dgm:pt>
    <dgm:pt modelId="{34EC8542-487E-4347-9FF9-F511E8DF5DA7}">
      <dgm:prSet/>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buNone/>
          </a:pPr>
          <a:r>
            <a:rPr lang="en-GB" b="0" i="0" dirty="0">
              <a:latin typeface="Poppins" panose="00000500000000000000" pitchFamily="2" charset="0"/>
              <a:cs typeface="Poppins" panose="00000500000000000000" pitchFamily="2" charset="0"/>
            </a:rPr>
            <a:t>Strengthening capacity resilience or wellbeing</a:t>
          </a:r>
          <a:endParaRPr lang="en-US" baseline="0" dirty="0">
            <a:latin typeface="Poppins" panose="00000500000000000000" pitchFamily="2" charset="0"/>
            <a:cs typeface="Poppins" panose="00000500000000000000" pitchFamily="2" charset="0"/>
          </a:endParaRPr>
        </a:p>
      </dgm:t>
    </dgm:pt>
    <dgm:pt modelId="{3C2D961E-455D-44C4-AB62-D60AEEED969A}" type="parTrans" cxnId="{7F26E9E0-D350-41B1-AE21-4D3E17EFE9D7}">
      <dgm:prSet/>
      <dgm:spPr/>
      <dgm:t>
        <a:bodyPr/>
        <a:lstStyle/>
        <a:p>
          <a:endParaRPr lang="en-GB"/>
        </a:p>
      </dgm:t>
    </dgm:pt>
    <dgm:pt modelId="{5AD7FD55-EA4D-420C-92B1-128DCD74E718}" type="sibTrans" cxnId="{7F26E9E0-D350-41B1-AE21-4D3E17EFE9D7}">
      <dgm:prSet/>
      <dgm:spPr/>
      <dgm:t>
        <a:bodyPr/>
        <a:lstStyle/>
        <a:p>
          <a:endParaRPr lang="en-GB"/>
        </a:p>
      </dgm:t>
    </dgm:pt>
    <dgm:pt modelId="{E7ABE931-43D2-41E8-AA6E-74E1610A7A3B}">
      <dgm:prSet/>
      <dgm:spPr>
        <a:solidFill>
          <a:srgbClr val="E2CFF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buNone/>
          </a:pPr>
          <a:r>
            <a:rPr lang="en-GB" b="0" i="0" dirty="0">
              <a:latin typeface="Poppins" panose="00000500000000000000" pitchFamily="2" charset="0"/>
              <a:cs typeface="Poppins" panose="00000500000000000000" pitchFamily="2" charset="0"/>
            </a:rPr>
            <a:t>Proportionate &amp; necessary improvements</a:t>
          </a:r>
          <a:endParaRPr lang="en-US" baseline="0" dirty="0">
            <a:latin typeface="Poppins" panose="00000500000000000000" pitchFamily="2" charset="0"/>
            <a:cs typeface="Poppins" panose="00000500000000000000" pitchFamily="2" charset="0"/>
          </a:endParaRPr>
        </a:p>
      </dgm:t>
    </dgm:pt>
    <dgm:pt modelId="{06379B6F-41D8-4BB6-9805-5C36229317F1}" type="parTrans" cxnId="{F7CAE8D9-3F7A-4CD7-AEAE-ACEAA6C13D23}">
      <dgm:prSet/>
      <dgm:spPr/>
      <dgm:t>
        <a:bodyPr/>
        <a:lstStyle/>
        <a:p>
          <a:endParaRPr lang="en-GB"/>
        </a:p>
      </dgm:t>
    </dgm:pt>
    <dgm:pt modelId="{1296FE6F-F783-40CE-8474-5C25D7A8C37B}" type="sibTrans" cxnId="{F7CAE8D9-3F7A-4CD7-AEAE-ACEAA6C13D23}">
      <dgm:prSet/>
      <dgm:spPr/>
      <dgm:t>
        <a:bodyPr/>
        <a:lstStyle/>
        <a:p>
          <a:endParaRPr lang="en-GB"/>
        </a:p>
      </dgm:t>
    </dgm:pt>
    <dgm:pt modelId="{4DC83800-C714-4BAB-AE3B-618A19B2EF6C}">
      <dgm:prSet/>
      <dgm:spPr>
        <a:solidFill>
          <a:srgbClr val="C5D3FF">
            <a:alpha val="89804"/>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pPr>
            <a:buNone/>
          </a:pPr>
          <a:r>
            <a:rPr lang="en-GB" b="0" i="0" dirty="0">
              <a:latin typeface="Poppins" panose="00000500000000000000" pitchFamily="2" charset="0"/>
              <a:cs typeface="Poppins" panose="00000500000000000000" pitchFamily="2" charset="0"/>
            </a:rPr>
            <a:t>Plans to embed learning, improvements &amp; practices</a:t>
          </a:r>
          <a:endParaRPr lang="en-US" baseline="0" dirty="0">
            <a:latin typeface="Poppins" panose="00000500000000000000" pitchFamily="2" charset="0"/>
            <a:cs typeface="Poppins" panose="00000500000000000000" pitchFamily="2" charset="0"/>
          </a:endParaRPr>
        </a:p>
      </dgm:t>
    </dgm:pt>
    <dgm:pt modelId="{07011F57-3D30-418F-8CAE-81A7D2C5CFB1}" type="parTrans" cxnId="{56572F16-3CD7-41DC-9958-F885A0383FB9}">
      <dgm:prSet/>
      <dgm:spPr/>
      <dgm:t>
        <a:bodyPr/>
        <a:lstStyle/>
        <a:p>
          <a:endParaRPr lang="en-GB"/>
        </a:p>
      </dgm:t>
    </dgm:pt>
    <dgm:pt modelId="{34F99FFC-64EF-430D-86E4-BA72F286C58B}" type="sibTrans" cxnId="{56572F16-3CD7-41DC-9958-F885A0383FB9}">
      <dgm:prSet/>
      <dgm:spPr/>
      <dgm:t>
        <a:bodyPr/>
        <a:lstStyle/>
        <a:p>
          <a:endParaRPr lang="en-GB"/>
        </a:p>
      </dgm:t>
    </dgm:pt>
    <dgm:pt modelId="{4B343166-0EB4-454C-A7CA-4963D20EE269}" type="pres">
      <dgm:prSet presAssocID="{52B7C0DD-AC19-47E9-850C-A6261B36E322}" presName="Name0" presStyleCnt="0">
        <dgm:presLayoutVars>
          <dgm:dir/>
          <dgm:animLvl val="lvl"/>
          <dgm:resizeHandles val="exact"/>
        </dgm:presLayoutVars>
      </dgm:prSet>
      <dgm:spPr/>
    </dgm:pt>
    <dgm:pt modelId="{1514EB33-B869-475D-B2AA-C2BBD294AC19}" type="pres">
      <dgm:prSet presAssocID="{05CB0F7D-743C-4410-A576-5EE9F5AA4457}" presName="composite" presStyleCnt="0"/>
      <dgm:spPr/>
    </dgm:pt>
    <dgm:pt modelId="{DE1B6B1B-F575-4A37-AE3E-41D422570A17}" type="pres">
      <dgm:prSet presAssocID="{05CB0F7D-743C-4410-A576-5EE9F5AA4457}" presName="parTx" presStyleLbl="alignNode1" presStyleIdx="0" presStyleCnt="4">
        <dgm:presLayoutVars>
          <dgm:chMax val="0"/>
          <dgm:chPref val="0"/>
          <dgm:bulletEnabled val="1"/>
        </dgm:presLayoutVars>
      </dgm:prSet>
      <dgm:spPr/>
    </dgm:pt>
    <dgm:pt modelId="{E0D6C433-2C54-4023-9FA1-8CF57A9A2127}" type="pres">
      <dgm:prSet presAssocID="{05CB0F7D-743C-4410-A576-5EE9F5AA4457}" presName="desTx" presStyleLbl="alignAccFollowNode1" presStyleIdx="0" presStyleCnt="4">
        <dgm:presLayoutVars>
          <dgm:bulletEnabled val="1"/>
        </dgm:presLayoutVars>
      </dgm:prSet>
      <dgm:spPr/>
    </dgm:pt>
    <dgm:pt modelId="{4EBB8568-825F-4623-9BF0-106C3C0EBF00}" type="pres">
      <dgm:prSet presAssocID="{05560522-C9AA-4716-B5DB-854F24505D93}" presName="space" presStyleCnt="0"/>
      <dgm:spPr/>
    </dgm:pt>
    <dgm:pt modelId="{310FA21E-B33F-47CE-B7D0-D65E6312705F}" type="pres">
      <dgm:prSet presAssocID="{1D5BD765-93FC-4D80-965D-1287B76E9391}" presName="composite" presStyleCnt="0"/>
      <dgm:spPr/>
    </dgm:pt>
    <dgm:pt modelId="{2E714473-36A9-4AA7-93DB-23EE5699B8F6}" type="pres">
      <dgm:prSet presAssocID="{1D5BD765-93FC-4D80-965D-1287B76E9391}" presName="parTx" presStyleLbl="alignNode1" presStyleIdx="1" presStyleCnt="4">
        <dgm:presLayoutVars>
          <dgm:chMax val="0"/>
          <dgm:chPref val="0"/>
          <dgm:bulletEnabled val="1"/>
        </dgm:presLayoutVars>
      </dgm:prSet>
      <dgm:spPr/>
    </dgm:pt>
    <dgm:pt modelId="{648D66B9-D4F4-4565-B9FF-3ED13FA0AE94}" type="pres">
      <dgm:prSet presAssocID="{1D5BD765-93FC-4D80-965D-1287B76E9391}" presName="desTx" presStyleLbl="alignAccFollowNode1" presStyleIdx="1" presStyleCnt="4">
        <dgm:presLayoutVars>
          <dgm:bulletEnabled val="1"/>
        </dgm:presLayoutVars>
      </dgm:prSet>
      <dgm:spPr/>
    </dgm:pt>
    <dgm:pt modelId="{686C9FAC-31E6-47F3-8125-72D27A9AEBF3}" type="pres">
      <dgm:prSet presAssocID="{CF0FB0B5-16B9-4ADE-8CA0-9B0760C9487C}" presName="space" presStyleCnt="0"/>
      <dgm:spPr/>
    </dgm:pt>
    <dgm:pt modelId="{E9949D07-90DE-422F-9C91-C7B8FF6BB421}" type="pres">
      <dgm:prSet presAssocID="{A366086D-4DAE-44C5-8A3E-D65CB97F4F6E}" presName="composite" presStyleCnt="0"/>
      <dgm:spPr/>
    </dgm:pt>
    <dgm:pt modelId="{6E6CAD35-6404-434C-8C54-310892DA9824}" type="pres">
      <dgm:prSet presAssocID="{A366086D-4DAE-44C5-8A3E-D65CB97F4F6E}" presName="parTx" presStyleLbl="alignNode1" presStyleIdx="2" presStyleCnt="4">
        <dgm:presLayoutVars>
          <dgm:chMax val="0"/>
          <dgm:chPref val="0"/>
          <dgm:bulletEnabled val="1"/>
        </dgm:presLayoutVars>
      </dgm:prSet>
      <dgm:spPr/>
    </dgm:pt>
    <dgm:pt modelId="{FD707B18-90EB-4399-B761-0BDB33313700}" type="pres">
      <dgm:prSet presAssocID="{A366086D-4DAE-44C5-8A3E-D65CB97F4F6E}" presName="desTx" presStyleLbl="alignAccFollowNode1" presStyleIdx="2" presStyleCnt="4">
        <dgm:presLayoutVars>
          <dgm:bulletEnabled val="1"/>
        </dgm:presLayoutVars>
      </dgm:prSet>
      <dgm:spPr/>
    </dgm:pt>
    <dgm:pt modelId="{1A56EF1C-138E-4806-8ADF-46CFEA041FC3}" type="pres">
      <dgm:prSet presAssocID="{016BE14B-955B-453C-90B0-08A786171E7A}" presName="space" presStyleCnt="0"/>
      <dgm:spPr/>
    </dgm:pt>
    <dgm:pt modelId="{66E28A73-A194-46DD-926C-5CE568E5FCA2}" type="pres">
      <dgm:prSet presAssocID="{180D883D-13D1-4734-8562-277D84B44E38}" presName="composite" presStyleCnt="0"/>
      <dgm:spPr/>
    </dgm:pt>
    <dgm:pt modelId="{23C1CDA9-8A13-49B6-8B59-4A66AAE195A7}" type="pres">
      <dgm:prSet presAssocID="{180D883D-13D1-4734-8562-277D84B44E38}" presName="parTx" presStyleLbl="alignNode1" presStyleIdx="3" presStyleCnt="4">
        <dgm:presLayoutVars>
          <dgm:chMax val="0"/>
          <dgm:chPref val="0"/>
          <dgm:bulletEnabled val="1"/>
        </dgm:presLayoutVars>
      </dgm:prSet>
      <dgm:spPr/>
    </dgm:pt>
    <dgm:pt modelId="{0B496528-12CB-43F3-BE04-42E7AB690ABB}" type="pres">
      <dgm:prSet presAssocID="{180D883D-13D1-4734-8562-277D84B44E38}" presName="desTx" presStyleLbl="alignAccFollowNode1" presStyleIdx="3" presStyleCnt="4">
        <dgm:presLayoutVars>
          <dgm:bulletEnabled val="1"/>
        </dgm:presLayoutVars>
      </dgm:prSet>
      <dgm:spPr/>
    </dgm:pt>
  </dgm:ptLst>
  <dgm:cxnLst>
    <dgm:cxn modelId="{6D220E09-274D-476A-B937-4ABEE2EA2CE7}" type="presOf" srcId="{4DC83800-C714-4BAB-AE3B-618A19B2EF6C}" destId="{0B496528-12CB-43F3-BE04-42E7AB690ABB}" srcOrd="0" destOrd="0" presId="urn:microsoft.com/office/officeart/2005/8/layout/hList1"/>
    <dgm:cxn modelId="{56572F16-3CD7-41DC-9958-F885A0383FB9}" srcId="{180D883D-13D1-4734-8562-277D84B44E38}" destId="{4DC83800-C714-4BAB-AE3B-618A19B2EF6C}" srcOrd="0" destOrd="0" parTransId="{07011F57-3D30-418F-8CAE-81A7D2C5CFB1}" sibTransId="{34F99FFC-64EF-430D-86E4-BA72F286C58B}"/>
    <dgm:cxn modelId="{35D90F1A-0A8A-426D-883C-5B632C54A4DC}" srcId="{52B7C0DD-AC19-47E9-850C-A6261B36E322}" destId="{1D5BD765-93FC-4D80-965D-1287B76E9391}" srcOrd="1" destOrd="0" parTransId="{A7D267AA-C8F4-4005-9683-DD472DC4A6EA}" sibTransId="{CF0FB0B5-16B9-4ADE-8CA0-9B0760C9487C}"/>
    <dgm:cxn modelId="{CB785726-14BD-4BEC-B99D-E6399C5453DE}" srcId="{05CB0F7D-743C-4410-A576-5EE9F5AA4457}" destId="{0389DA16-AD79-4736-93F1-18CC4C1A9CE9}" srcOrd="0" destOrd="0" parTransId="{8D6FF476-675E-48AB-9F7C-289307F6E2F3}" sibTransId="{30A5BF23-5ADB-437D-94A9-191E46A71C78}"/>
    <dgm:cxn modelId="{B41DDC29-78F0-4F23-AFA1-2CC7E2DBE749}" type="presOf" srcId="{1D5BD765-93FC-4D80-965D-1287B76E9391}" destId="{2E714473-36A9-4AA7-93DB-23EE5699B8F6}" srcOrd="0" destOrd="0" presId="urn:microsoft.com/office/officeart/2005/8/layout/hList1"/>
    <dgm:cxn modelId="{E4B9C441-58DF-4233-A895-673063F97A41}" type="presOf" srcId="{34EC8542-487E-4347-9FF9-F511E8DF5DA7}" destId="{648D66B9-D4F4-4565-B9FF-3ED13FA0AE94}" srcOrd="0" destOrd="0" presId="urn:microsoft.com/office/officeart/2005/8/layout/hList1"/>
    <dgm:cxn modelId="{B05AA246-6515-4528-B78C-2399FEC873C0}" type="presOf" srcId="{A366086D-4DAE-44C5-8A3E-D65CB97F4F6E}" destId="{6E6CAD35-6404-434C-8C54-310892DA9824}" srcOrd="0" destOrd="0" presId="urn:microsoft.com/office/officeart/2005/8/layout/hList1"/>
    <dgm:cxn modelId="{E463127A-E03B-409B-8D83-EB8D06DBDE6E}" srcId="{52B7C0DD-AC19-47E9-850C-A6261B36E322}" destId="{A366086D-4DAE-44C5-8A3E-D65CB97F4F6E}" srcOrd="2" destOrd="0" parTransId="{5C15A313-7C4B-48C4-9BA6-46BFACD40F08}" sibTransId="{016BE14B-955B-453C-90B0-08A786171E7A}"/>
    <dgm:cxn modelId="{125D1585-749E-41E6-A43E-6A2E00E19198}" srcId="{52B7C0DD-AC19-47E9-850C-A6261B36E322}" destId="{180D883D-13D1-4734-8562-277D84B44E38}" srcOrd="3" destOrd="0" parTransId="{D0336CD4-CBD8-4977-B846-F226B83989C7}" sibTransId="{57A096EA-631B-4AF7-A413-B15827BB6CDA}"/>
    <dgm:cxn modelId="{ADA45C87-FC2B-4480-ACCE-D325BFF2E917}" type="presOf" srcId="{E7ABE931-43D2-41E8-AA6E-74E1610A7A3B}" destId="{FD707B18-90EB-4399-B761-0BDB33313700}" srcOrd="0" destOrd="0" presId="urn:microsoft.com/office/officeart/2005/8/layout/hList1"/>
    <dgm:cxn modelId="{56724CC1-CAE3-46A2-ADC3-4C00B14438B6}" type="presOf" srcId="{05CB0F7D-743C-4410-A576-5EE9F5AA4457}" destId="{DE1B6B1B-F575-4A37-AE3E-41D422570A17}" srcOrd="0" destOrd="0" presId="urn:microsoft.com/office/officeart/2005/8/layout/hList1"/>
    <dgm:cxn modelId="{515739D4-B3B0-4C9F-B3F8-64CEACCC1689}" type="presOf" srcId="{180D883D-13D1-4734-8562-277D84B44E38}" destId="{23C1CDA9-8A13-49B6-8B59-4A66AAE195A7}" srcOrd="0" destOrd="0" presId="urn:microsoft.com/office/officeart/2005/8/layout/hList1"/>
    <dgm:cxn modelId="{F7CAE8D9-3F7A-4CD7-AEAE-ACEAA6C13D23}" srcId="{A366086D-4DAE-44C5-8A3E-D65CB97F4F6E}" destId="{E7ABE931-43D2-41E8-AA6E-74E1610A7A3B}" srcOrd="0" destOrd="0" parTransId="{06379B6F-41D8-4BB6-9805-5C36229317F1}" sibTransId="{1296FE6F-F783-40CE-8474-5C25D7A8C37B}"/>
    <dgm:cxn modelId="{7F26E9E0-D350-41B1-AE21-4D3E17EFE9D7}" srcId="{1D5BD765-93FC-4D80-965D-1287B76E9391}" destId="{34EC8542-487E-4347-9FF9-F511E8DF5DA7}" srcOrd="0" destOrd="0" parTransId="{3C2D961E-455D-44C4-AB62-D60AEEED969A}" sibTransId="{5AD7FD55-EA4D-420C-92B1-128DCD74E718}"/>
    <dgm:cxn modelId="{04317DF1-93C9-4F44-A185-E09701D28AB7}" type="presOf" srcId="{52B7C0DD-AC19-47E9-850C-A6261B36E322}" destId="{4B343166-0EB4-454C-A7CA-4963D20EE269}" srcOrd="0" destOrd="0" presId="urn:microsoft.com/office/officeart/2005/8/layout/hList1"/>
    <dgm:cxn modelId="{CA92B1F6-B59C-4830-81E1-AA4C02924173}" srcId="{52B7C0DD-AC19-47E9-850C-A6261B36E322}" destId="{05CB0F7D-743C-4410-A576-5EE9F5AA4457}" srcOrd="0" destOrd="0" parTransId="{C5C0C881-5781-462C-9F22-C17E71C7EE08}" sibTransId="{05560522-C9AA-4716-B5DB-854F24505D93}"/>
    <dgm:cxn modelId="{6383D4FB-BA2C-4AC8-9FE8-46F1B40B61DA}" type="presOf" srcId="{0389DA16-AD79-4736-93F1-18CC4C1A9CE9}" destId="{E0D6C433-2C54-4023-9FA1-8CF57A9A2127}" srcOrd="0" destOrd="0" presId="urn:microsoft.com/office/officeart/2005/8/layout/hList1"/>
    <dgm:cxn modelId="{CE008D0A-1D0C-4C25-825E-89205F09F839}" type="presParOf" srcId="{4B343166-0EB4-454C-A7CA-4963D20EE269}" destId="{1514EB33-B869-475D-B2AA-C2BBD294AC19}" srcOrd="0" destOrd="0" presId="urn:microsoft.com/office/officeart/2005/8/layout/hList1"/>
    <dgm:cxn modelId="{026FF3A1-FA32-4FDF-9CA9-21E4DA676C90}" type="presParOf" srcId="{1514EB33-B869-475D-B2AA-C2BBD294AC19}" destId="{DE1B6B1B-F575-4A37-AE3E-41D422570A17}" srcOrd="0" destOrd="0" presId="urn:microsoft.com/office/officeart/2005/8/layout/hList1"/>
    <dgm:cxn modelId="{72E1AF2C-A1F1-4854-BAA5-AC300D799A9B}" type="presParOf" srcId="{1514EB33-B869-475D-B2AA-C2BBD294AC19}" destId="{E0D6C433-2C54-4023-9FA1-8CF57A9A2127}" srcOrd="1" destOrd="0" presId="urn:microsoft.com/office/officeart/2005/8/layout/hList1"/>
    <dgm:cxn modelId="{92F962AE-3620-48EA-AB05-B59A627E7AFD}" type="presParOf" srcId="{4B343166-0EB4-454C-A7CA-4963D20EE269}" destId="{4EBB8568-825F-4623-9BF0-106C3C0EBF00}" srcOrd="1" destOrd="0" presId="urn:microsoft.com/office/officeart/2005/8/layout/hList1"/>
    <dgm:cxn modelId="{C8F364AE-D8AB-4CED-A783-2C5CFB143E81}" type="presParOf" srcId="{4B343166-0EB4-454C-A7CA-4963D20EE269}" destId="{310FA21E-B33F-47CE-B7D0-D65E6312705F}" srcOrd="2" destOrd="0" presId="urn:microsoft.com/office/officeart/2005/8/layout/hList1"/>
    <dgm:cxn modelId="{1C917C41-F4F5-46FE-BC76-D75E3EA44132}" type="presParOf" srcId="{310FA21E-B33F-47CE-B7D0-D65E6312705F}" destId="{2E714473-36A9-4AA7-93DB-23EE5699B8F6}" srcOrd="0" destOrd="0" presId="urn:microsoft.com/office/officeart/2005/8/layout/hList1"/>
    <dgm:cxn modelId="{83C4A158-EA1A-4437-9E8E-5138AFAC33E9}" type="presParOf" srcId="{310FA21E-B33F-47CE-B7D0-D65E6312705F}" destId="{648D66B9-D4F4-4565-B9FF-3ED13FA0AE94}" srcOrd="1" destOrd="0" presId="urn:microsoft.com/office/officeart/2005/8/layout/hList1"/>
    <dgm:cxn modelId="{90669D95-F892-4A73-96E6-6AC008351078}" type="presParOf" srcId="{4B343166-0EB4-454C-A7CA-4963D20EE269}" destId="{686C9FAC-31E6-47F3-8125-72D27A9AEBF3}" srcOrd="3" destOrd="0" presId="urn:microsoft.com/office/officeart/2005/8/layout/hList1"/>
    <dgm:cxn modelId="{FC6D84AE-7E60-4DEE-8E84-CB374A6021D7}" type="presParOf" srcId="{4B343166-0EB4-454C-A7CA-4963D20EE269}" destId="{E9949D07-90DE-422F-9C91-C7B8FF6BB421}" srcOrd="4" destOrd="0" presId="urn:microsoft.com/office/officeart/2005/8/layout/hList1"/>
    <dgm:cxn modelId="{80EE32D3-A441-4615-BC05-E1FE30AF6350}" type="presParOf" srcId="{E9949D07-90DE-422F-9C91-C7B8FF6BB421}" destId="{6E6CAD35-6404-434C-8C54-310892DA9824}" srcOrd="0" destOrd="0" presId="urn:microsoft.com/office/officeart/2005/8/layout/hList1"/>
    <dgm:cxn modelId="{CE7D7BDF-B4D0-4FFC-AB08-B9F043532097}" type="presParOf" srcId="{E9949D07-90DE-422F-9C91-C7B8FF6BB421}" destId="{FD707B18-90EB-4399-B761-0BDB33313700}" srcOrd="1" destOrd="0" presId="urn:microsoft.com/office/officeart/2005/8/layout/hList1"/>
    <dgm:cxn modelId="{8A8E53CB-B70F-488B-8EA1-B05CBB4F2C97}" type="presParOf" srcId="{4B343166-0EB4-454C-A7CA-4963D20EE269}" destId="{1A56EF1C-138E-4806-8ADF-46CFEA041FC3}" srcOrd="5" destOrd="0" presId="urn:microsoft.com/office/officeart/2005/8/layout/hList1"/>
    <dgm:cxn modelId="{BEC8BACB-20BE-47CB-9820-2392584D17FA}" type="presParOf" srcId="{4B343166-0EB4-454C-A7CA-4963D20EE269}" destId="{66E28A73-A194-46DD-926C-5CE568E5FCA2}" srcOrd="6" destOrd="0" presId="urn:microsoft.com/office/officeart/2005/8/layout/hList1"/>
    <dgm:cxn modelId="{B68A6A76-400B-4DCA-8222-26D18FFC5371}" type="presParOf" srcId="{66E28A73-A194-46DD-926C-5CE568E5FCA2}" destId="{23C1CDA9-8A13-49B6-8B59-4A66AAE195A7}" srcOrd="0" destOrd="0" presId="urn:microsoft.com/office/officeart/2005/8/layout/hList1"/>
    <dgm:cxn modelId="{C0FC9A36-CAF0-4AC7-B9E7-430DA169781F}" type="presParOf" srcId="{66E28A73-A194-46DD-926C-5CE568E5FCA2}" destId="{0B496528-12CB-43F3-BE04-42E7AB690ABB}" srcOrd="1" destOrd="0" presId="urn:microsoft.com/office/officeart/2005/8/layout/hList1"/>
  </dgm:cxnLst>
  <dgm:bg>
    <a:noFill/>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2B7C0DD-AC19-47E9-850C-A6261B36E322}" type="doc">
      <dgm:prSet loTypeId="urn:microsoft.com/office/officeart/2008/layout/PictureStrips" loCatId="list" qsTypeId="urn:microsoft.com/office/officeart/2005/8/quickstyle/simple1" qsCatId="simple" csTypeId="urn:microsoft.com/office/officeart/2005/8/colors/colorful4" csCatId="colorful" phldr="1"/>
      <dgm:spPr>
        <a:scene3d>
          <a:camera prst="orthographicFront">
            <a:rot lat="0" lon="0" rev="0"/>
          </a:camera>
          <a:lightRig rig="balanced" dir="t">
            <a:rot lat="0" lon="0" rev="8700000"/>
          </a:lightRig>
        </a:scene3d>
      </dgm:spPr>
      <dgm:t>
        <a:bodyPr/>
        <a:lstStyle/>
        <a:p>
          <a:endParaRPr lang="en-US"/>
        </a:p>
      </dgm:t>
    </dgm:pt>
    <dgm:pt modelId="{36AA9B22-E24D-439A-9F6F-7540BD5299FD}">
      <dgm:prSet custT="1"/>
      <dgm:spPr>
        <a:solidFill>
          <a:srgbClr val="5F2888"/>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sz="1400" baseline="0" dirty="0">
              <a:solidFill>
                <a:schemeClr val="bg1"/>
              </a:solidFill>
              <a:latin typeface="Poppins" panose="00000500000000000000" pitchFamily="2" charset="0"/>
            </a:rPr>
            <a:t>How you contribute to the partnership’s priorities</a:t>
          </a:r>
        </a:p>
      </dgm:t>
    </dgm:pt>
    <dgm:pt modelId="{4B445040-8269-4C32-B2C2-9BB651CC0AA0}" type="parTrans" cxnId="{3BCBEC22-C27A-41E3-93B5-0262A75D7E40}">
      <dgm:prSet/>
      <dgm:spPr/>
      <dgm:t>
        <a:bodyPr/>
        <a:lstStyle/>
        <a:p>
          <a:endParaRPr lang="en-US"/>
        </a:p>
      </dgm:t>
    </dgm:pt>
    <dgm:pt modelId="{3F9E623E-57B5-4D95-BC6A-46ABE650E472}" type="sibTrans" cxnId="{3BCBEC22-C27A-41E3-93B5-0262A75D7E40}">
      <dgm:prSet/>
      <dgm:spPr/>
      <dgm:t>
        <a:bodyPr/>
        <a:lstStyle/>
        <a:p>
          <a:endParaRPr lang="en-US"/>
        </a:p>
      </dgm:t>
    </dgm:pt>
    <dgm:pt modelId="{DC0F2634-2E85-4ABD-AE6E-9080983B84CA}">
      <dgm:prSet custT="1"/>
      <dgm:spPr>
        <a:gradFill flip="none" rotWithShape="0">
          <a:gsLst>
            <a:gs pos="0">
              <a:srgbClr val="009999">
                <a:shade val="30000"/>
                <a:satMod val="115000"/>
              </a:srgbClr>
            </a:gs>
            <a:gs pos="50000">
              <a:srgbClr val="009999">
                <a:shade val="67500"/>
                <a:satMod val="115000"/>
              </a:srgbClr>
            </a:gs>
            <a:gs pos="100000">
              <a:srgbClr val="009999">
                <a:shade val="100000"/>
                <a:satMod val="115000"/>
              </a:srgb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sz="1400" baseline="0" dirty="0">
              <a:solidFill>
                <a:schemeClr val="bg1"/>
              </a:solidFill>
              <a:latin typeface="Poppins" panose="00000500000000000000" pitchFamily="2" charset="0"/>
            </a:rPr>
            <a:t>What difference will this proposal make for your organisation?</a:t>
          </a:r>
        </a:p>
      </dgm:t>
    </dgm:pt>
    <dgm:pt modelId="{66B5A3BC-8ECF-4E0E-9403-219433E9F9CD}" type="parTrans" cxnId="{D056B73D-B3A9-4A31-8213-E0118BA813E3}">
      <dgm:prSet/>
      <dgm:spPr/>
      <dgm:t>
        <a:bodyPr/>
        <a:lstStyle/>
        <a:p>
          <a:endParaRPr lang="en-GB"/>
        </a:p>
      </dgm:t>
    </dgm:pt>
    <dgm:pt modelId="{938B3884-1585-4B60-8D5B-AB8CDF57F6FF}" type="sibTrans" cxnId="{D056B73D-B3A9-4A31-8213-E0118BA813E3}">
      <dgm:prSet/>
      <dgm:spPr/>
      <dgm:t>
        <a:bodyPr/>
        <a:lstStyle/>
        <a:p>
          <a:endParaRPr lang="en-GB"/>
        </a:p>
      </dgm:t>
    </dgm:pt>
    <dgm:pt modelId="{DF264D8C-29FF-4517-BCBE-9B3FEB095D52}">
      <dgm:prSet custT="1"/>
      <dgm:spPr>
        <a:solidFill>
          <a:srgbClr val="00964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sz="1400" baseline="0" dirty="0">
              <a:solidFill>
                <a:schemeClr val="bg1"/>
              </a:solidFill>
              <a:latin typeface="Poppins" panose="00000500000000000000" pitchFamily="2" charset="0"/>
            </a:rPr>
            <a:t>How did you identify this as appropriate support?</a:t>
          </a:r>
        </a:p>
      </dgm:t>
    </dgm:pt>
    <dgm:pt modelId="{2D66C0F5-3601-4FBA-ADA6-F4151C439B0E}" type="parTrans" cxnId="{53704463-CFB5-4C54-9F44-90E014221A7F}">
      <dgm:prSet/>
      <dgm:spPr/>
      <dgm:t>
        <a:bodyPr/>
        <a:lstStyle/>
        <a:p>
          <a:endParaRPr lang="en-GB"/>
        </a:p>
      </dgm:t>
    </dgm:pt>
    <dgm:pt modelId="{5BC43BFB-8BED-4944-B209-8AAC388BD978}" type="sibTrans" cxnId="{53704463-CFB5-4C54-9F44-90E014221A7F}">
      <dgm:prSet/>
      <dgm:spPr/>
      <dgm:t>
        <a:bodyPr/>
        <a:lstStyle/>
        <a:p>
          <a:endParaRPr lang="en-GB"/>
        </a:p>
      </dgm:t>
    </dgm:pt>
    <dgm:pt modelId="{AB5A8FB8-90A3-4C96-89EA-FE92D20ADC1D}">
      <dgm:prSet custT="1"/>
      <dgm:spPr>
        <a:solidFill>
          <a:srgbClr val="33339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sz="1400" baseline="0" dirty="0">
              <a:solidFill>
                <a:schemeClr val="bg1"/>
              </a:solidFill>
              <a:latin typeface="Poppins" panose="00000500000000000000" pitchFamily="2" charset="0"/>
            </a:rPr>
            <a:t>How the benefits will be sustained after funding?</a:t>
          </a:r>
        </a:p>
      </dgm:t>
    </dgm:pt>
    <dgm:pt modelId="{A1729788-55DC-412D-B65A-1370D1E0D0D1}" type="parTrans" cxnId="{FC9A0B40-F898-4125-A968-C54A082158A9}">
      <dgm:prSet/>
      <dgm:spPr/>
      <dgm:t>
        <a:bodyPr/>
        <a:lstStyle/>
        <a:p>
          <a:endParaRPr lang="en-GB"/>
        </a:p>
      </dgm:t>
    </dgm:pt>
    <dgm:pt modelId="{D53E55C2-8392-4770-80DC-9AFDBA8B9919}" type="sibTrans" cxnId="{FC9A0B40-F898-4125-A968-C54A082158A9}">
      <dgm:prSet/>
      <dgm:spPr/>
      <dgm:t>
        <a:bodyPr/>
        <a:lstStyle/>
        <a:p>
          <a:endParaRPr lang="en-GB"/>
        </a:p>
      </dgm:t>
    </dgm:pt>
    <dgm:pt modelId="{230D8328-2B86-4228-9BDF-45821197F05D}">
      <dgm:prSet custT="1"/>
      <dgm:spPr>
        <a:gradFill flip="none" rotWithShape="0">
          <a:gsLst>
            <a:gs pos="0">
              <a:srgbClr val="92D050">
                <a:shade val="30000"/>
                <a:satMod val="115000"/>
              </a:srgbClr>
            </a:gs>
            <a:gs pos="50000">
              <a:srgbClr val="92D050">
                <a:shade val="67500"/>
                <a:satMod val="115000"/>
              </a:srgbClr>
            </a:gs>
            <a:gs pos="100000">
              <a:srgbClr val="92D050">
                <a:shade val="100000"/>
                <a:satMod val="115000"/>
              </a:srgbClr>
            </a:gs>
          </a:gsLst>
          <a:lin ang="189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sz="1400" baseline="0" dirty="0">
              <a:solidFill>
                <a:schemeClr val="bg1"/>
              </a:solidFill>
              <a:latin typeface="Poppins" panose="00000500000000000000" pitchFamily="2" charset="0"/>
            </a:rPr>
            <a:t>Breakdown of costs and match funding?</a:t>
          </a:r>
        </a:p>
      </dgm:t>
    </dgm:pt>
    <dgm:pt modelId="{6CCE9ED7-3348-4AD4-ABCD-7B2B1584B634}" type="parTrans" cxnId="{AE04AC7D-90DA-47F5-8970-6A6842F7591E}">
      <dgm:prSet/>
      <dgm:spPr/>
      <dgm:t>
        <a:bodyPr/>
        <a:lstStyle/>
        <a:p>
          <a:endParaRPr lang="en-GB"/>
        </a:p>
      </dgm:t>
    </dgm:pt>
    <dgm:pt modelId="{F19F9291-972A-4C85-84E8-2516BB8C6FD6}" type="sibTrans" cxnId="{AE04AC7D-90DA-47F5-8970-6A6842F7591E}">
      <dgm:prSet/>
      <dgm:spPr/>
      <dgm:t>
        <a:bodyPr/>
        <a:lstStyle/>
        <a:p>
          <a:endParaRPr lang="en-GB"/>
        </a:p>
      </dgm:t>
    </dgm:pt>
    <dgm:pt modelId="{BE9D150C-BA96-438C-847B-BD97D45CE25C}">
      <dgm:prSet custT="1"/>
      <dgm:spPr>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dgm:spPr>
      <dgm:t>
        <a:bodyPr/>
        <a:lstStyle/>
        <a:p>
          <a:r>
            <a:rPr lang="en-US" sz="1400" baseline="0" dirty="0">
              <a:solidFill>
                <a:schemeClr val="bg1"/>
              </a:solidFill>
              <a:latin typeface="Poppins" panose="00000500000000000000" pitchFamily="2" charset="0"/>
            </a:rPr>
            <a:t>Exceptional circumstances if over £5K required?</a:t>
          </a:r>
        </a:p>
      </dgm:t>
    </dgm:pt>
    <dgm:pt modelId="{19F225B7-40CF-42F1-A136-7C7F9B1B8528}" type="parTrans" cxnId="{67AD6ED8-393B-4B60-8DAD-245E526263CB}">
      <dgm:prSet/>
      <dgm:spPr/>
      <dgm:t>
        <a:bodyPr/>
        <a:lstStyle/>
        <a:p>
          <a:endParaRPr lang="en-GB"/>
        </a:p>
      </dgm:t>
    </dgm:pt>
    <dgm:pt modelId="{AAEE5A2C-3578-4A71-953E-A0872A1E4FE5}" type="sibTrans" cxnId="{67AD6ED8-393B-4B60-8DAD-245E526263CB}">
      <dgm:prSet/>
      <dgm:spPr/>
      <dgm:t>
        <a:bodyPr/>
        <a:lstStyle/>
        <a:p>
          <a:endParaRPr lang="en-GB"/>
        </a:p>
      </dgm:t>
    </dgm:pt>
    <dgm:pt modelId="{118EC4BF-817D-450D-B104-475F82EA71CA}" type="pres">
      <dgm:prSet presAssocID="{52B7C0DD-AC19-47E9-850C-A6261B36E322}" presName="Name0" presStyleCnt="0">
        <dgm:presLayoutVars>
          <dgm:dir/>
          <dgm:resizeHandles val="exact"/>
        </dgm:presLayoutVars>
      </dgm:prSet>
      <dgm:spPr/>
    </dgm:pt>
    <dgm:pt modelId="{03510F7D-AC2B-4F16-9CD0-4543AE78E012}" type="pres">
      <dgm:prSet presAssocID="{36AA9B22-E24D-439A-9F6F-7540BD5299FD}" presName="composite" presStyleCnt="0"/>
      <dgm:spPr/>
    </dgm:pt>
    <dgm:pt modelId="{86DE1066-037E-4BC2-9373-CF2C3CAAED02}" type="pres">
      <dgm:prSet presAssocID="{36AA9B22-E24D-439A-9F6F-7540BD5299FD}" presName="rect1" presStyleLbl="trAlignAcc1" presStyleIdx="0" presStyleCnt="6">
        <dgm:presLayoutVars>
          <dgm:bulletEnabled val="1"/>
        </dgm:presLayoutVars>
      </dgm:prSet>
      <dgm:spPr/>
    </dgm:pt>
    <dgm:pt modelId="{F127A976-7777-4A1C-9831-F028669F1E50}" type="pres">
      <dgm:prSet presAssocID="{36AA9B22-E24D-439A-9F6F-7540BD5299FD}" presName="rect2" presStyleLbl="fgImgPlace1" presStyleIdx="0" presStyleCnt="6"/>
      <dgm:spPr>
        <a:blipFill>
          <a:blip xmlns:r="http://schemas.openxmlformats.org/officeDocument/2006/relationships">
            <a:extLst>
              <a:ext uri="{96DAC541-7B7A-43D3-8B79-37D633B846F1}">
                <asvg:svgBlip xmlns:asvg="http://schemas.microsoft.com/office/drawing/2016/SVG/main" r:embed="rId1"/>
              </a:ext>
            </a:extLst>
          </a:blip>
          <a:srcRect/>
          <a:stretch>
            <a:fillRect l="-25000" r="-25000"/>
          </a:stretch>
        </a:blipFill>
      </dgm:spPr>
      <dgm:extLst>
        <a:ext uri="{E40237B7-FDA0-4F09-8148-C483321AD2D9}">
          <dgm14:cNvPr xmlns:dgm14="http://schemas.microsoft.com/office/drawing/2010/diagram" id="0" name="" descr="Priorities with solid fill"/>
        </a:ext>
      </dgm:extLst>
    </dgm:pt>
    <dgm:pt modelId="{2A8AF8D2-EDCB-4849-8B98-A65C5574E531}" type="pres">
      <dgm:prSet presAssocID="{3F9E623E-57B5-4D95-BC6A-46ABE650E472}" presName="sibTrans" presStyleCnt="0"/>
      <dgm:spPr/>
    </dgm:pt>
    <dgm:pt modelId="{821F3409-B4E6-4331-8BC7-25EB664E0A6C}" type="pres">
      <dgm:prSet presAssocID="{DC0F2634-2E85-4ABD-AE6E-9080983B84CA}" presName="composite" presStyleCnt="0"/>
      <dgm:spPr/>
    </dgm:pt>
    <dgm:pt modelId="{49EA6DCF-A519-4EC3-90D3-3633CF835A6F}" type="pres">
      <dgm:prSet presAssocID="{DC0F2634-2E85-4ABD-AE6E-9080983B84CA}" presName="rect1" presStyleLbl="trAlignAcc1" presStyleIdx="1" presStyleCnt="6">
        <dgm:presLayoutVars>
          <dgm:bulletEnabled val="1"/>
        </dgm:presLayoutVars>
      </dgm:prSet>
      <dgm:spPr/>
    </dgm:pt>
    <dgm:pt modelId="{EC46D690-F1C2-4662-8622-0E92EBB7922C}" type="pres">
      <dgm:prSet presAssocID="{DC0F2634-2E85-4ABD-AE6E-9080983B84CA}" presName="rect2" presStyleLbl="fgImgPlace1" presStyleIdx="1" presStyleCnt="6"/>
      <dgm:spPr>
        <a:blipFill>
          <a:blip xmlns:r="http://schemas.openxmlformats.org/officeDocument/2006/relationships">
            <a:extLst>
              <a:ext uri="{96DAC541-7B7A-43D3-8B79-37D633B846F1}">
                <asvg:svgBlip xmlns:asvg="http://schemas.microsoft.com/office/drawing/2016/SVG/main" r:embed="rId2"/>
              </a:ext>
            </a:extLst>
          </a:blip>
          <a:srcRect/>
          <a:stretch>
            <a:fillRect l="-25000" r="-25000"/>
          </a:stretch>
        </a:blipFill>
        <a:scene3d>
          <a:camera prst="orthographicFront">
            <a:rot lat="0" lon="0" rev="0"/>
          </a:camera>
          <a:lightRig rig="balanced" dir="t">
            <a:rot lat="0" lon="0" rev="8700000"/>
          </a:lightRig>
        </a:scene3d>
      </dgm:spPr>
      <dgm:extLst>
        <a:ext uri="{E40237B7-FDA0-4F09-8148-C483321AD2D9}">
          <dgm14:cNvPr xmlns:dgm14="http://schemas.microsoft.com/office/drawing/2010/diagram" id="0" name="" descr="Hockey Stick Curve Graph with solid fill"/>
        </a:ext>
      </dgm:extLst>
    </dgm:pt>
    <dgm:pt modelId="{FB4797E8-2E1C-4B5B-B050-EFFC25FF6022}" type="pres">
      <dgm:prSet presAssocID="{938B3884-1585-4B60-8D5B-AB8CDF57F6FF}" presName="sibTrans" presStyleCnt="0"/>
      <dgm:spPr/>
    </dgm:pt>
    <dgm:pt modelId="{0D5AABDC-D108-4EB7-94F8-16C359EFD750}" type="pres">
      <dgm:prSet presAssocID="{DF264D8C-29FF-4517-BCBE-9B3FEB095D52}" presName="composite" presStyleCnt="0"/>
      <dgm:spPr/>
    </dgm:pt>
    <dgm:pt modelId="{71327D4A-0935-4D07-AE41-90ED8D2C99F1}" type="pres">
      <dgm:prSet presAssocID="{DF264D8C-29FF-4517-BCBE-9B3FEB095D52}" presName="rect1" presStyleLbl="trAlignAcc1" presStyleIdx="2" presStyleCnt="6">
        <dgm:presLayoutVars>
          <dgm:bulletEnabled val="1"/>
        </dgm:presLayoutVars>
      </dgm:prSet>
      <dgm:spPr/>
    </dgm:pt>
    <dgm:pt modelId="{EE0DCB45-50FA-49EC-9D90-5C84E617DC0A}" type="pres">
      <dgm:prSet presAssocID="{DF264D8C-29FF-4517-BCBE-9B3FEB095D52}" presName="rect2" presStyleLbl="fgImgPlace1" presStyleIdx="2" presStyleCnt="6"/>
      <dgm:spPr>
        <a:blipFill>
          <a:blip xmlns:r="http://schemas.openxmlformats.org/officeDocument/2006/relationships">
            <a:extLst>
              <a:ext uri="{96DAC541-7B7A-43D3-8B79-37D633B846F1}">
                <asvg:svgBlip xmlns:asvg="http://schemas.microsoft.com/office/drawing/2016/SVG/main" r:embed="rId3"/>
              </a:ext>
            </a:extLst>
          </a:blip>
          <a:srcRect/>
          <a:stretch>
            <a:fillRect l="-25000" r="-25000"/>
          </a:stretch>
        </a:blipFill>
      </dgm:spPr>
      <dgm:extLst>
        <a:ext uri="{E40237B7-FDA0-4F09-8148-C483321AD2D9}">
          <dgm14:cNvPr xmlns:dgm14="http://schemas.microsoft.com/office/drawing/2010/diagram" id="0" name="" descr="Good Idea with solid fill"/>
        </a:ext>
      </dgm:extLst>
    </dgm:pt>
    <dgm:pt modelId="{076CBC71-D333-444D-AEFF-564CBEB97B0A}" type="pres">
      <dgm:prSet presAssocID="{5BC43BFB-8BED-4944-B209-8AAC388BD978}" presName="sibTrans" presStyleCnt="0"/>
      <dgm:spPr/>
    </dgm:pt>
    <dgm:pt modelId="{1CC24A1A-C1ED-4F51-889B-53EE4EF67703}" type="pres">
      <dgm:prSet presAssocID="{AB5A8FB8-90A3-4C96-89EA-FE92D20ADC1D}" presName="composite" presStyleCnt="0"/>
      <dgm:spPr/>
    </dgm:pt>
    <dgm:pt modelId="{A55CE02A-65D3-4FBA-8A40-4898C6827590}" type="pres">
      <dgm:prSet presAssocID="{AB5A8FB8-90A3-4C96-89EA-FE92D20ADC1D}" presName="rect1" presStyleLbl="trAlignAcc1" presStyleIdx="3" presStyleCnt="6">
        <dgm:presLayoutVars>
          <dgm:bulletEnabled val="1"/>
        </dgm:presLayoutVars>
      </dgm:prSet>
      <dgm:spPr/>
    </dgm:pt>
    <dgm:pt modelId="{7F0C27F1-5317-4A70-9733-89B2178BB89E}" type="pres">
      <dgm:prSet presAssocID="{AB5A8FB8-90A3-4C96-89EA-FE92D20ADC1D}" presName="rect2" presStyleLbl="fgImgPlace1" presStyleIdx="3" presStyleCnt="6"/>
      <dgm:spPr>
        <a:blipFill>
          <a:blip xmlns:r="http://schemas.openxmlformats.org/officeDocument/2006/relationships">
            <a:extLst>
              <a:ext uri="{96DAC541-7B7A-43D3-8B79-37D633B846F1}">
                <asvg:svgBlip xmlns:asvg="http://schemas.microsoft.com/office/drawing/2016/SVG/main" r:embed="rId4"/>
              </a:ext>
            </a:extLst>
          </a:blip>
          <a:srcRect/>
          <a:stretch>
            <a:fillRect l="-25000" r="-25000"/>
          </a:stretch>
        </a:blipFill>
      </dgm:spPr>
      <dgm:extLst>
        <a:ext uri="{E40237B7-FDA0-4F09-8148-C483321AD2D9}">
          <dgm14:cNvPr xmlns:dgm14="http://schemas.microsoft.com/office/drawing/2010/diagram" id="0" name="" descr="Business Growth with solid fill"/>
        </a:ext>
      </dgm:extLst>
    </dgm:pt>
    <dgm:pt modelId="{B8BCEAAD-8B24-44CB-B33D-D80B46339A8A}" type="pres">
      <dgm:prSet presAssocID="{D53E55C2-8392-4770-80DC-9AFDBA8B9919}" presName="sibTrans" presStyleCnt="0"/>
      <dgm:spPr/>
    </dgm:pt>
    <dgm:pt modelId="{B9CCA175-F96B-4B92-8C62-B0B1D8D3895E}" type="pres">
      <dgm:prSet presAssocID="{230D8328-2B86-4228-9BDF-45821197F05D}" presName="composite" presStyleCnt="0"/>
      <dgm:spPr/>
    </dgm:pt>
    <dgm:pt modelId="{1FE899CE-0587-4A5B-8BB3-00C78758E86C}" type="pres">
      <dgm:prSet presAssocID="{230D8328-2B86-4228-9BDF-45821197F05D}" presName="rect1" presStyleLbl="trAlignAcc1" presStyleIdx="4" presStyleCnt="6">
        <dgm:presLayoutVars>
          <dgm:bulletEnabled val="1"/>
        </dgm:presLayoutVars>
      </dgm:prSet>
      <dgm:spPr/>
    </dgm:pt>
    <dgm:pt modelId="{D66C55F1-3C78-47D1-A710-BC63B749A302}" type="pres">
      <dgm:prSet presAssocID="{230D8328-2B86-4228-9BDF-45821197F05D}" presName="rect2" presStyleLbl="fgImgPlace1" presStyleIdx="4" presStyleCnt="6"/>
      <dgm:spPr>
        <a:blipFill>
          <a:blip xmlns:r="http://schemas.openxmlformats.org/officeDocument/2006/relationships">
            <a:extLst>
              <a:ext uri="{96DAC541-7B7A-43D3-8B79-37D633B846F1}">
                <asvg:svgBlip xmlns:asvg="http://schemas.microsoft.com/office/drawing/2016/SVG/main" r:embed="rId5"/>
              </a:ext>
            </a:extLst>
          </a:blip>
          <a:srcRect/>
          <a:stretch>
            <a:fillRect l="-25000" r="-25000"/>
          </a:stretch>
        </a:blipFill>
        <a:scene3d>
          <a:camera prst="orthographicFront">
            <a:rot lat="0" lon="0" rev="0"/>
          </a:camera>
          <a:lightRig rig="balanced" dir="t">
            <a:rot lat="0" lon="0" rev="8700000"/>
          </a:lightRig>
        </a:scene3d>
      </dgm:spPr>
      <dgm:extLst>
        <a:ext uri="{E40237B7-FDA0-4F09-8148-C483321AD2D9}">
          <dgm14:cNvPr xmlns:dgm14="http://schemas.microsoft.com/office/drawing/2010/diagram" id="0" name="" descr="Pound with solid fill"/>
        </a:ext>
      </dgm:extLst>
    </dgm:pt>
    <dgm:pt modelId="{6B7C7B45-B003-454B-82F2-256CCF970089}" type="pres">
      <dgm:prSet presAssocID="{F19F9291-972A-4C85-84E8-2516BB8C6FD6}" presName="sibTrans" presStyleCnt="0"/>
      <dgm:spPr/>
    </dgm:pt>
    <dgm:pt modelId="{3622BF32-021B-47E7-A086-364F628EB8CF}" type="pres">
      <dgm:prSet presAssocID="{BE9D150C-BA96-438C-847B-BD97D45CE25C}" presName="composite" presStyleCnt="0"/>
      <dgm:spPr/>
    </dgm:pt>
    <dgm:pt modelId="{3A2AB908-7474-493E-9189-09C67B984F9B}" type="pres">
      <dgm:prSet presAssocID="{BE9D150C-BA96-438C-847B-BD97D45CE25C}" presName="rect1" presStyleLbl="trAlignAcc1" presStyleIdx="5" presStyleCnt="6">
        <dgm:presLayoutVars>
          <dgm:bulletEnabled val="1"/>
        </dgm:presLayoutVars>
      </dgm:prSet>
      <dgm:spPr/>
    </dgm:pt>
    <dgm:pt modelId="{2D2071CE-1B1D-4ED9-8919-6EFBB62B336F}" type="pres">
      <dgm:prSet presAssocID="{BE9D150C-BA96-438C-847B-BD97D45CE25C}" presName="rect2" presStyleLbl="fgImgPlace1" presStyleIdx="5" presStyleCnt="6"/>
      <dgm:spPr>
        <a:blipFill>
          <a:blip xmlns:r="http://schemas.openxmlformats.org/officeDocument/2006/relationships">
            <a:extLst>
              <a:ext uri="{96DAC541-7B7A-43D3-8B79-37D633B846F1}">
                <asvg:svgBlip xmlns:asvg="http://schemas.microsoft.com/office/drawing/2016/SVG/main" r:embed="rId6"/>
              </a:ext>
            </a:extLst>
          </a:blip>
          <a:srcRect/>
          <a:stretch>
            <a:fillRect l="-25000" r="-25000"/>
          </a:stretch>
        </a:blipFill>
      </dgm:spPr>
      <dgm:extLst>
        <a:ext uri="{E40237B7-FDA0-4F09-8148-C483321AD2D9}">
          <dgm14:cNvPr xmlns:dgm14="http://schemas.microsoft.com/office/drawing/2010/diagram" id="0" name="" descr="Aspiration with solid fill"/>
        </a:ext>
      </dgm:extLst>
    </dgm:pt>
  </dgm:ptLst>
  <dgm:cxnLst>
    <dgm:cxn modelId="{4947FA15-F8A2-465B-8059-78E3FE388D73}" type="presOf" srcId="{DC0F2634-2E85-4ABD-AE6E-9080983B84CA}" destId="{49EA6DCF-A519-4EC3-90D3-3633CF835A6F}" srcOrd="0" destOrd="0" presId="urn:microsoft.com/office/officeart/2008/layout/PictureStrips"/>
    <dgm:cxn modelId="{3BCBEC22-C27A-41E3-93B5-0262A75D7E40}" srcId="{52B7C0DD-AC19-47E9-850C-A6261B36E322}" destId="{36AA9B22-E24D-439A-9F6F-7540BD5299FD}" srcOrd="0" destOrd="0" parTransId="{4B445040-8269-4C32-B2C2-9BB651CC0AA0}" sibTransId="{3F9E623E-57B5-4D95-BC6A-46ABE650E472}"/>
    <dgm:cxn modelId="{D056B73D-B3A9-4A31-8213-E0118BA813E3}" srcId="{52B7C0DD-AC19-47E9-850C-A6261B36E322}" destId="{DC0F2634-2E85-4ABD-AE6E-9080983B84CA}" srcOrd="1" destOrd="0" parTransId="{66B5A3BC-8ECF-4E0E-9403-219433E9F9CD}" sibTransId="{938B3884-1585-4B60-8D5B-AB8CDF57F6FF}"/>
    <dgm:cxn modelId="{FC9A0B40-F898-4125-A968-C54A082158A9}" srcId="{52B7C0DD-AC19-47E9-850C-A6261B36E322}" destId="{AB5A8FB8-90A3-4C96-89EA-FE92D20ADC1D}" srcOrd="3" destOrd="0" parTransId="{A1729788-55DC-412D-B65A-1370D1E0D0D1}" sibTransId="{D53E55C2-8392-4770-80DC-9AFDBA8B9919}"/>
    <dgm:cxn modelId="{53704463-CFB5-4C54-9F44-90E014221A7F}" srcId="{52B7C0DD-AC19-47E9-850C-A6261B36E322}" destId="{DF264D8C-29FF-4517-BCBE-9B3FEB095D52}" srcOrd="2" destOrd="0" parTransId="{2D66C0F5-3601-4FBA-ADA6-F4151C439B0E}" sibTransId="{5BC43BFB-8BED-4944-B209-8AAC388BD978}"/>
    <dgm:cxn modelId="{AE04AC7D-90DA-47F5-8970-6A6842F7591E}" srcId="{52B7C0DD-AC19-47E9-850C-A6261B36E322}" destId="{230D8328-2B86-4228-9BDF-45821197F05D}" srcOrd="4" destOrd="0" parTransId="{6CCE9ED7-3348-4AD4-ABCD-7B2B1584B634}" sibTransId="{F19F9291-972A-4C85-84E8-2516BB8C6FD6}"/>
    <dgm:cxn modelId="{2486448A-82D6-45EF-8DD4-BC1DC03D9851}" type="presOf" srcId="{230D8328-2B86-4228-9BDF-45821197F05D}" destId="{1FE899CE-0587-4A5B-8BB3-00C78758E86C}" srcOrd="0" destOrd="0" presId="urn:microsoft.com/office/officeart/2008/layout/PictureStrips"/>
    <dgm:cxn modelId="{D7F88D8D-572B-40BC-BFE3-7F5C6978DFFB}" type="presOf" srcId="{DF264D8C-29FF-4517-BCBE-9B3FEB095D52}" destId="{71327D4A-0935-4D07-AE41-90ED8D2C99F1}" srcOrd="0" destOrd="0" presId="urn:microsoft.com/office/officeart/2008/layout/PictureStrips"/>
    <dgm:cxn modelId="{AF2481B8-9098-4A14-9401-455A1365E3DF}" type="presOf" srcId="{52B7C0DD-AC19-47E9-850C-A6261B36E322}" destId="{118EC4BF-817D-450D-B104-475F82EA71CA}" srcOrd="0" destOrd="0" presId="urn:microsoft.com/office/officeart/2008/layout/PictureStrips"/>
    <dgm:cxn modelId="{443F82BE-7555-44F8-BA00-7551F2997E6B}" type="presOf" srcId="{36AA9B22-E24D-439A-9F6F-7540BD5299FD}" destId="{86DE1066-037E-4BC2-9373-CF2C3CAAED02}" srcOrd="0" destOrd="0" presId="urn:microsoft.com/office/officeart/2008/layout/PictureStrips"/>
    <dgm:cxn modelId="{67AD6ED8-393B-4B60-8DAD-245E526263CB}" srcId="{52B7C0DD-AC19-47E9-850C-A6261B36E322}" destId="{BE9D150C-BA96-438C-847B-BD97D45CE25C}" srcOrd="5" destOrd="0" parTransId="{19F225B7-40CF-42F1-A136-7C7F9B1B8528}" sibTransId="{AAEE5A2C-3578-4A71-953E-A0872A1E4FE5}"/>
    <dgm:cxn modelId="{A44937E9-2BD5-4C26-B987-D8B5E74E1916}" type="presOf" srcId="{BE9D150C-BA96-438C-847B-BD97D45CE25C}" destId="{3A2AB908-7474-493E-9189-09C67B984F9B}" srcOrd="0" destOrd="0" presId="urn:microsoft.com/office/officeart/2008/layout/PictureStrips"/>
    <dgm:cxn modelId="{46F810F0-C5C9-4F9E-BEB5-6133E72D4F09}" type="presOf" srcId="{AB5A8FB8-90A3-4C96-89EA-FE92D20ADC1D}" destId="{A55CE02A-65D3-4FBA-8A40-4898C6827590}" srcOrd="0" destOrd="0" presId="urn:microsoft.com/office/officeart/2008/layout/PictureStrips"/>
    <dgm:cxn modelId="{26BEC26B-EF84-4871-9533-CBB52B0F9505}" type="presParOf" srcId="{118EC4BF-817D-450D-B104-475F82EA71CA}" destId="{03510F7D-AC2B-4F16-9CD0-4543AE78E012}" srcOrd="0" destOrd="0" presId="urn:microsoft.com/office/officeart/2008/layout/PictureStrips"/>
    <dgm:cxn modelId="{1F442539-2664-48F5-B2D7-EA1074002518}" type="presParOf" srcId="{03510F7D-AC2B-4F16-9CD0-4543AE78E012}" destId="{86DE1066-037E-4BC2-9373-CF2C3CAAED02}" srcOrd="0" destOrd="0" presId="urn:microsoft.com/office/officeart/2008/layout/PictureStrips"/>
    <dgm:cxn modelId="{4ABCFB7B-FAE0-429B-AF49-3C0AA3B35A0F}" type="presParOf" srcId="{03510F7D-AC2B-4F16-9CD0-4543AE78E012}" destId="{F127A976-7777-4A1C-9831-F028669F1E50}" srcOrd="1" destOrd="0" presId="urn:microsoft.com/office/officeart/2008/layout/PictureStrips"/>
    <dgm:cxn modelId="{8A1D7F7E-BDC1-4975-BA63-5FACDED754EC}" type="presParOf" srcId="{118EC4BF-817D-450D-B104-475F82EA71CA}" destId="{2A8AF8D2-EDCB-4849-8B98-A65C5574E531}" srcOrd="1" destOrd="0" presId="urn:microsoft.com/office/officeart/2008/layout/PictureStrips"/>
    <dgm:cxn modelId="{5243780E-70D6-43BA-A3FE-9D74262540F5}" type="presParOf" srcId="{118EC4BF-817D-450D-B104-475F82EA71CA}" destId="{821F3409-B4E6-4331-8BC7-25EB664E0A6C}" srcOrd="2" destOrd="0" presId="urn:microsoft.com/office/officeart/2008/layout/PictureStrips"/>
    <dgm:cxn modelId="{C56B57D9-AFA6-4E1A-A286-34964E95EBEA}" type="presParOf" srcId="{821F3409-B4E6-4331-8BC7-25EB664E0A6C}" destId="{49EA6DCF-A519-4EC3-90D3-3633CF835A6F}" srcOrd="0" destOrd="0" presId="urn:microsoft.com/office/officeart/2008/layout/PictureStrips"/>
    <dgm:cxn modelId="{EEE33C01-2B14-4954-9DC2-2975EAD3AB44}" type="presParOf" srcId="{821F3409-B4E6-4331-8BC7-25EB664E0A6C}" destId="{EC46D690-F1C2-4662-8622-0E92EBB7922C}" srcOrd="1" destOrd="0" presId="urn:microsoft.com/office/officeart/2008/layout/PictureStrips"/>
    <dgm:cxn modelId="{755EF88E-AD55-4539-A4A1-086DFFAAC93F}" type="presParOf" srcId="{118EC4BF-817D-450D-B104-475F82EA71CA}" destId="{FB4797E8-2E1C-4B5B-B050-EFFC25FF6022}" srcOrd="3" destOrd="0" presId="urn:microsoft.com/office/officeart/2008/layout/PictureStrips"/>
    <dgm:cxn modelId="{D38C4740-BFD1-4624-9732-7591770CAF6B}" type="presParOf" srcId="{118EC4BF-817D-450D-B104-475F82EA71CA}" destId="{0D5AABDC-D108-4EB7-94F8-16C359EFD750}" srcOrd="4" destOrd="0" presId="urn:microsoft.com/office/officeart/2008/layout/PictureStrips"/>
    <dgm:cxn modelId="{86C5B689-CFBB-4B4D-B637-17A9FB4844AD}" type="presParOf" srcId="{0D5AABDC-D108-4EB7-94F8-16C359EFD750}" destId="{71327D4A-0935-4D07-AE41-90ED8D2C99F1}" srcOrd="0" destOrd="0" presId="urn:microsoft.com/office/officeart/2008/layout/PictureStrips"/>
    <dgm:cxn modelId="{CCE7473F-1AEF-400B-9B34-AD9947AEE815}" type="presParOf" srcId="{0D5AABDC-D108-4EB7-94F8-16C359EFD750}" destId="{EE0DCB45-50FA-49EC-9D90-5C84E617DC0A}" srcOrd="1" destOrd="0" presId="urn:microsoft.com/office/officeart/2008/layout/PictureStrips"/>
    <dgm:cxn modelId="{BA5871BE-2CF6-493D-BE3A-A279266071F9}" type="presParOf" srcId="{118EC4BF-817D-450D-B104-475F82EA71CA}" destId="{076CBC71-D333-444D-AEFF-564CBEB97B0A}" srcOrd="5" destOrd="0" presId="urn:microsoft.com/office/officeart/2008/layout/PictureStrips"/>
    <dgm:cxn modelId="{53EADB53-1C8B-428C-88C4-D47D4B9D03F9}" type="presParOf" srcId="{118EC4BF-817D-450D-B104-475F82EA71CA}" destId="{1CC24A1A-C1ED-4F51-889B-53EE4EF67703}" srcOrd="6" destOrd="0" presId="urn:microsoft.com/office/officeart/2008/layout/PictureStrips"/>
    <dgm:cxn modelId="{EFA5E347-78F3-40E9-8A17-5C44445C2C09}" type="presParOf" srcId="{1CC24A1A-C1ED-4F51-889B-53EE4EF67703}" destId="{A55CE02A-65D3-4FBA-8A40-4898C6827590}" srcOrd="0" destOrd="0" presId="urn:microsoft.com/office/officeart/2008/layout/PictureStrips"/>
    <dgm:cxn modelId="{EF629EE8-9699-498C-83EA-0C1011002547}" type="presParOf" srcId="{1CC24A1A-C1ED-4F51-889B-53EE4EF67703}" destId="{7F0C27F1-5317-4A70-9733-89B2178BB89E}" srcOrd="1" destOrd="0" presId="urn:microsoft.com/office/officeart/2008/layout/PictureStrips"/>
    <dgm:cxn modelId="{18C45A38-9671-481A-936B-AF03A7DF5EA1}" type="presParOf" srcId="{118EC4BF-817D-450D-B104-475F82EA71CA}" destId="{B8BCEAAD-8B24-44CB-B33D-D80B46339A8A}" srcOrd="7" destOrd="0" presId="urn:microsoft.com/office/officeart/2008/layout/PictureStrips"/>
    <dgm:cxn modelId="{6C4388B0-12EA-486D-BD2D-1F126F8DB562}" type="presParOf" srcId="{118EC4BF-817D-450D-B104-475F82EA71CA}" destId="{B9CCA175-F96B-4B92-8C62-B0B1D8D3895E}" srcOrd="8" destOrd="0" presId="urn:microsoft.com/office/officeart/2008/layout/PictureStrips"/>
    <dgm:cxn modelId="{0AD9988A-57E0-4CAA-A7B4-927E26799551}" type="presParOf" srcId="{B9CCA175-F96B-4B92-8C62-B0B1D8D3895E}" destId="{1FE899CE-0587-4A5B-8BB3-00C78758E86C}" srcOrd="0" destOrd="0" presId="urn:microsoft.com/office/officeart/2008/layout/PictureStrips"/>
    <dgm:cxn modelId="{E6631C84-B0A9-4399-B0DA-16A592419D17}" type="presParOf" srcId="{B9CCA175-F96B-4B92-8C62-B0B1D8D3895E}" destId="{D66C55F1-3C78-47D1-A710-BC63B749A302}" srcOrd="1" destOrd="0" presId="urn:microsoft.com/office/officeart/2008/layout/PictureStrips"/>
    <dgm:cxn modelId="{C6775A2B-19CC-4C71-905A-CCC7DD6EFA69}" type="presParOf" srcId="{118EC4BF-817D-450D-B104-475F82EA71CA}" destId="{6B7C7B45-B003-454B-82F2-256CCF970089}" srcOrd="9" destOrd="0" presId="urn:microsoft.com/office/officeart/2008/layout/PictureStrips"/>
    <dgm:cxn modelId="{93F2CBCD-7BFE-4101-9595-7BA74C9B9237}" type="presParOf" srcId="{118EC4BF-817D-450D-B104-475F82EA71CA}" destId="{3622BF32-021B-47E7-A086-364F628EB8CF}" srcOrd="10" destOrd="0" presId="urn:microsoft.com/office/officeart/2008/layout/PictureStrips"/>
    <dgm:cxn modelId="{FED2DAE2-8464-459B-852D-CDD6967B7F33}" type="presParOf" srcId="{3622BF32-021B-47E7-A086-364F628EB8CF}" destId="{3A2AB908-7474-493E-9189-09C67B984F9B}" srcOrd="0" destOrd="0" presId="urn:microsoft.com/office/officeart/2008/layout/PictureStrips"/>
    <dgm:cxn modelId="{D13BEE25-4BD4-44EC-BC4F-10833A1193E9}" type="presParOf" srcId="{3622BF32-021B-47E7-A086-364F628EB8CF}" destId="{2D2071CE-1B1D-4ED9-8919-6EFBB62B336F}" srcOrd="1" destOrd="0" presId="urn:microsoft.com/office/officeart/2008/layout/PictureStrips"/>
  </dgm:cxnLst>
  <dgm:bg>
    <a:noFill/>
    <a:effectLst>
      <a:outerShdw blurRad="50800" dist="38100" dir="2700000" algn="tl" rotWithShape="0">
        <a:prstClr val="black">
          <a:alpha val="40000"/>
        </a:prstClr>
      </a:outerShdw>
    </a:effect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8F9EB3B-4370-48CF-B907-EDADD8746CAE}"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9F677EC-9547-44E3-86ED-98934408F9D0}">
      <dgm:prSet custT="1"/>
      <dgm:spPr/>
      <dgm:t>
        <a:bodyPr/>
        <a:lstStyle/>
        <a:p>
          <a:pPr>
            <a:defRPr cap="all"/>
          </a:pPr>
          <a:r>
            <a:rPr lang="en-GB" sz="3200" b="1" cap="none" dirty="0">
              <a:latin typeface="Poppins" panose="00000500000000000000" pitchFamily="2" charset="0"/>
              <a:cs typeface="Poppins" panose="00000500000000000000" pitchFamily="2" charset="0"/>
            </a:rPr>
            <a:t>£58,500</a:t>
          </a:r>
          <a:endParaRPr lang="en-US" sz="3200" b="1" cap="none" dirty="0">
            <a:latin typeface="Poppins" panose="00000500000000000000" pitchFamily="2" charset="0"/>
            <a:cs typeface="Poppins" panose="00000500000000000000" pitchFamily="2" charset="0"/>
          </a:endParaRPr>
        </a:p>
      </dgm:t>
    </dgm:pt>
    <dgm:pt modelId="{EF777C50-8D5C-4D41-BAD4-2F8B8B3DB2B9}" type="parTrans" cxnId="{C972EF4E-CEA3-4834-9B42-2B7BE12ED750}">
      <dgm:prSet/>
      <dgm:spPr/>
      <dgm:t>
        <a:bodyPr/>
        <a:lstStyle/>
        <a:p>
          <a:endParaRPr lang="en-US"/>
        </a:p>
      </dgm:t>
    </dgm:pt>
    <dgm:pt modelId="{2A7EE8BB-B80E-4ADA-87FB-585FD7211DFD}" type="sibTrans" cxnId="{C972EF4E-CEA3-4834-9B42-2B7BE12ED750}">
      <dgm:prSet/>
      <dgm:spPr/>
      <dgm:t>
        <a:bodyPr/>
        <a:lstStyle/>
        <a:p>
          <a:endParaRPr lang="en-US"/>
        </a:p>
      </dgm:t>
    </dgm:pt>
    <dgm:pt modelId="{08E75246-97B9-455C-87A4-55D56C3900B7}">
      <dgm:prSet custT="1"/>
      <dgm:spPr/>
      <dgm:t>
        <a:bodyPr/>
        <a:lstStyle/>
        <a:p>
          <a:pPr>
            <a:defRPr cap="all"/>
          </a:pPr>
          <a:r>
            <a:rPr lang="en-GB" sz="2400" b="1" cap="none" dirty="0">
              <a:latin typeface="Poppins" panose="00000500000000000000" pitchFamily="2" charset="0"/>
              <a:cs typeface="Poppins" panose="00000500000000000000" pitchFamily="2" charset="0"/>
            </a:rPr>
            <a:t>February/March </a:t>
          </a:r>
          <a:r>
            <a:rPr lang="en-GB" sz="2400" b="1" dirty="0">
              <a:latin typeface="Poppins" panose="00000500000000000000" pitchFamily="2" charset="0"/>
              <a:cs typeface="Poppins" panose="00000500000000000000" pitchFamily="2" charset="0"/>
            </a:rPr>
            <a:t>2027 – </a:t>
          </a:r>
          <a:r>
            <a:rPr lang="en-GB" sz="2400" b="1" cap="none" dirty="0">
              <a:latin typeface="Poppins" panose="00000500000000000000" pitchFamily="2" charset="0"/>
              <a:cs typeface="Poppins" panose="00000500000000000000" pitchFamily="2" charset="0"/>
            </a:rPr>
            <a:t>March/April </a:t>
          </a:r>
          <a:r>
            <a:rPr lang="en-GB" sz="2400" b="1" dirty="0">
              <a:latin typeface="Poppins" panose="00000500000000000000" pitchFamily="2" charset="0"/>
              <a:cs typeface="Poppins" panose="00000500000000000000" pitchFamily="2" charset="0"/>
            </a:rPr>
            <a:t>2028</a:t>
          </a:r>
          <a:endParaRPr lang="en-US" sz="2400" b="1" dirty="0">
            <a:latin typeface="Poppins" panose="00000500000000000000" pitchFamily="2" charset="0"/>
            <a:cs typeface="Poppins" panose="00000500000000000000" pitchFamily="2" charset="0"/>
          </a:endParaRPr>
        </a:p>
      </dgm:t>
    </dgm:pt>
    <dgm:pt modelId="{5E84F29E-34F0-4931-BF3D-9A9D194455AC}" type="parTrans" cxnId="{AF54FF43-1E0C-4144-99B0-77010F89D926}">
      <dgm:prSet/>
      <dgm:spPr/>
      <dgm:t>
        <a:bodyPr/>
        <a:lstStyle/>
        <a:p>
          <a:endParaRPr lang="en-US"/>
        </a:p>
      </dgm:t>
    </dgm:pt>
    <dgm:pt modelId="{9C83ACCD-CA36-4254-9FA7-838F9F9620B8}" type="sibTrans" cxnId="{AF54FF43-1E0C-4144-99B0-77010F89D926}">
      <dgm:prSet/>
      <dgm:spPr/>
      <dgm:t>
        <a:bodyPr/>
        <a:lstStyle/>
        <a:p>
          <a:endParaRPr lang="en-US"/>
        </a:p>
      </dgm:t>
    </dgm:pt>
    <dgm:pt modelId="{74BF392D-FA39-4664-BF63-971453877F7C}" type="pres">
      <dgm:prSet presAssocID="{B8F9EB3B-4370-48CF-B907-EDADD8746CAE}" presName="root" presStyleCnt="0">
        <dgm:presLayoutVars>
          <dgm:dir/>
          <dgm:resizeHandles val="exact"/>
        </dgm:presLayoutVars>
      </dgm:prSet>
      <dgm:spPr/>
    </dgm:pt>
    <dgm:pt modelId="{3EE96DC1-DADD-4D5B-A544-CDC056C89B61}" type="pres">
      <dgm:prSet presAssocID="{B9F677EC-9547-44E3-86ED-98934408F9D0}" presName="compNode" presStyleCnt="0"/>
      <dgm:spPr/>
    </dgm:pt>
    <dgm:pt modelId="{BA8CADCA-6A21-4A0E-BCF5-6F6A3B6A4777}" type="pres">
      <dgm:prSet presAssocID="{B9F677EC-9547-44E3-86ED-98934408F9D0}" presName="iconBgRect" presStyleLbl="bgShp" presStyleIdx="0" presStyleCnt="2"/>
      <dgm:spPr>
        <a:gradFill flip="none" rotWithShape="0">
          <a:gsLst>
            <a:gs pos="0">
              <a:srgbClr val="009644">
                <a:shade val="30000"/>
                <a:satMod val="115000"/>
              </a:srgbClr>
            </a:gs>
            <a:gs pos="50000">
              <a:srgbClr val="009644">
                <a:shade val="67500"/>
                <a:satMod val="115000"/>
              </a:srgbClr>
            </a:gs>
            <a:gs pos="100000">
              <a:srgbClr val="009644">
                <a:shade val="100000"/>
                <a:satMod val="115000"/>
              </a:srgbClr>
            </a:gs>
          </a:gsLst>
          <a:lin ang="10800000" scaled="1"/>
          <a:tileRect/>
        </a:gradFill>
      </dgm:spPr>
    </dgm:pt>
    <dgm:pt modelId="{C7C1C612-36F3-414B-B291-60B1D7F85DBC}" type="pres">
      <dgm:prSet presAssocID="{B9F677EC-9547-44E3-86ED-98934408F9D0}"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heckmark"/>
        </a:ext>
      </dgm:extLst>
    </dgm:pt>
    <dgm:pt modelId="{ED95B2EB-21D8-43D7-A4E0-5169A007D53B}" type="pres">
      <dgm:prSet presAssocID="{B9F677EC-9547-44E3-86ED-98934408F9D0}" presName="spaceRect" presStyleCnt="0"/>
      <dgm:spPr/>
    </dgm:pt>
    <dgm:pt modelId="{9D535DC8-0A6F-417E-B018-8FA7021FAD95}" type="pres">
      <dgm:prSet presAssocID="{B9F677EC-9547-44E3-86ED-98934408F9D0}" presName="textRect" presStyleLbl="revTx" presStyleIdx="0" presStyleCnt="2">
        <dgm:presLayoutVars>
          <dgm:chMax val="1"/>
          <dgm:chPref val="1"/>
        </dgm:presLayoutVars>
      </dgm:prSet>
      <dgm:spPr/>
    </dgm:pt>
    <dgm:pt modelId="{99281B0F-825C-44E5-854A-6CEC5E7804B3}" type="pres">
      <dgm:prSet presAssocID="{2A7EE8BB-B80E-4ADA-87FB-585FD7211DFD}" presName="sibTrans" presStyleCnt="0"/>
      <dgm:spPr/>
    </dgm:pt>
    <dgm:pt modelId="{CE9103A2-8A3A-4EF9-8AF2-8C381B42B688}" type="pres">
      <dgm:prSet presAssocID="{08E75246-97B9-455C-87A4-55D56C3900B7}" presName="compNode" presStyleCnt="0"/>
      <dgm:spPr/>
    </dgm:pt>
    <dgm:pt modelId="{E51EB6F3-F805-4C7D-BA80-411225678DB0}" type="pres">
      <dgm:prSet presAssocID="{08E75246-97B9-455C-87A4-55D56C3900B7}" presName="iconBgRect" presStyleLbl="bgShp" presStyleIdx="1" presStyleCnt="2"/>
      <dgm:spPr>
        <a:gradFill flip="none" rotWithShape="0">
          <a:gsLst>
            <a:gs pos="0">
              <a:srgbClr val="333399">
                <a:shade val="30000"/>
                <a:satMod val="115000"/>
              </a:srgbClr>
            </a:gs>
            <a:gs pos="50000">
              <a:srgbClr val="333399">
                <a:shade val="67500"/>
                <a:satMod val="115000"/>
              </a:srgbClr>
            </a:gs>
            <a:gs pos="100000">
              <a:srgbClr val="333399">
                <a:shade val="100000"/>
                <a:satMod val="115000"/>
              </a:srgbClr>
            </a:gs>
          </a:gsLst>
          <a:lin ang="10800000" scaled="1"/>
          <a:tileRect/>
        </a:gradFill>
      </dgm:spPr>
    </dgm:pt>
    <dgm:pt modelId="{FA2E93F9-1183-4DAC-BE9E-72CF80F99DD9}" type="pres">
      <dgm:prSet presAssocID="{08E75246-97B9-455C-87A4-55D56C3900B7}"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aily Calendar"/>
        </a:ext>
      </dgm:extLst>
    </dgm:pt>
    <dgm:pt modelId="{A5410D64-CF0F-450D-B367-DC6A3E91C370}" type="pres">
      <dgm:prSet presAssocID="{08E75246-97B9-455C-87A4-55D56C3900B7}" presName="spaceRect" presStyleCnt="0"/>
      <dgm:spPr/>
    </dgm:pt>
    <dgm:pt modelId="{73F99DDE-BDAE-44FA-B69C-42A565C36278}" type="pres">
      <dgm:prSet presAssocID="{08E75246-97B9-455C-87A4-55D56C3900B7}" presName="textRect" presStyleLbl="revTx" presStyleIdx="1" presStyleCnt="2">
        <dgm:presLayoutVars>
          <dgm:chMax val="1"/>
          <dgm:chPref val="1"/>
        </dgm:presLayoutVars>
      </dgm:prSet>
      <dgm:spPr/>
    </dgm:pt>
  </dgm:ptLst>
  <dgm:cxnLst>
    <dgm:cxn modelId="{AF54FF43-1E0C-4144-99B0-77010F89D926}" srcId="{B8F9EB3B-4370-48CF-B907-EDADD8746CAE}" destId="{08E75246-97B9-455C-87A4-55D56C3900B7}" srcOrd="1" destOrd="0" parTransId="{5E84F29E-34F0-4931-BF3D-9A9D194455AC}" sibTransId="{9C83ACCD-CA36-4254-9FA7-838F9F9620B8}"/>
    <dgm:cxn modelId="{C972EF4E-CEA3-4834-9B42-2B7BE12ED750}" srcId="{B8F9EB3B-4370-48CF-B907-EDADD8746CAE}" destId="{B9F677EC-9547-44E3-86ED-98934408F9D0}" srcOrd="0" destOrd="0" parTransId="{EF777C50-8D5C-4D41-BAD4-2F8B8B3DB2B9}" sibTransId="{2A7EE8BB-B80E-4ADA-87FB-585FD7211DFD}"/>
    <dgm:cxn modelId="{73471C58-A9F3-411F-BB55-1D89FEA33BE4}" type="presOf" srcId="{08E75246-97B9-455C-87A4-55D56C3900B7}" destId="{73F99DDE-BDAE-44FA-B69C-42A565C36278}" srcOrd="0" destOrd="0" presId="urn:microsoft.com/office/officeart/2018/5/layout/IconCircleLabelList"/>
    <dgm:cxn modelId="{D1F72E7D-3E5C-417E-BC55-017FA0BCB5BE}" type="presOf" srcId="{B9F677EC-9547-44E3-86ED-98934408F9D0}" destId="{9D535DC8-0A6F-417E-B018-8FA7021FAD95}" srcOrd="0" destOrd="0" presId="urn:microsoft.com/office/officeart/2018/5/layout/IconCircleLabelList"/>
    <dgm:cxn modelId="{6C1D73F3-EB52-4D45-B44F-12F842DDF704}" type="presOf" srcId="{B8F9EB3B-4370-48CF-B907-EDADD8746CAE}" destId="{74BF392D-FA39-4664-BF63-971453877F7C}" srcOrd="0" destOrd="0" presId="urn:microsoft.com/office/officeart/2018/5/layout/IconCircleLabelList"/>
    <dgm:cxn modelId="{137813D4-F71E-4039-ABCB-7BBFF1D2C9E6}" type="presParOf" srcId="{74BF392D-FA39-4664-BF63-971453877F7C}" destId="{3EE96DC1-DADD-4D5B-A544-CDC056C89B61}" srcOrd="0" destOrd="0" presId="urn:microsoft.com/office/officeart/2018/5/layout/IconCircleLabelList"/>
    <dgm:cxn modelId="{2ACFAF08-9DDE-433C-ACBB-E8BBD3332592}" type="presParOf" srcId="{3EE96DC1-DADD-4D5B-A544-CDC056C89B61}" destId="{BA8CADCA-6A21-4A0E-BCF5-6F6A3B6A4777}" srcOrd="0" destOrd="0" presId="urn:microsoft.com/office/officeart/2018/5/layout/IconCircleLabelList"/>
    <dgm:cxn modelId="{4835C679-E444-482C-B147-DF24263C29CD}" type="presParOf" srcId="{3EE96DC1-DADD-4D5B-A544-CDC056C89B61}" destId="{C7C1C612-36F3-414B-B291-60B1D7F85DBC}" srcOrd="1" destOrd="0" presId="urn:microsoft.com/office/officeart/2018/5/layout/IconCircleLabelList"/>
    <dgm:cxn modelId="{D551F937-0832-4E6A-99AA-5BC3D9F121FE}" type="presParOf" srcId="{3EE96DC1-DADD-4D5B-A544-CDC056C89B61}" destId="{ED95B2EB-21D8-43D7-A4E0-5169A007D53B}" srcOrd="2" destOrd="0" presId="urn:microsoft.com/office/officeart/2018/5/layout/IconCircleLabelList"/>
    <dgm:cxn modelId="{7688CF28-0739-438D-98E2-66158F464001}" type="presParOf" srcId="{3EE96DC1-DADD-4D5B-A544-CDC056C89B61}" destId="{9D535DC8-0A6F-417E-B018-8FA7021FAD95}" srcOrd="3" destOrd="0" presId="urn:microsoft.com/office/officeart/2018/5/layout/IconCircleLabelList"/>
    <dgm:cxn modelId="{F1379B9A-4E43-4E15-B32D-7C7861881BDB}" type="presParOf" srcId="{74BF392D-FA39-4664-BF63-971453877F7C}" destId="{99281B0F-825C-44E5-854A-6CEC5E7804B3}" srcOrd="1" destOrd="0" presId="urn:microsoft.com/office/officeart/2018/5/layout/IconCircleLabelList"/>
    <dgm:cxn modelId="{07A16AEB-8849-4B76-912D-2E81DC93E66F}" type="presParOf" srcId="{74BF392D-FA39-4664-BF63-971453877F7C}" destId="{CE9103A2-8A3A-4EF9-8AF2-8C381B42B688}" srcOrd="2" destOrd="0" presId="urn:microsoft.com/office/officeart/2018/5/layout/IconCircleLabelList"/>
    <dgm:cxn modelId="{F9D6EE37-48F4-4836-B9B1-09FEA637E71D}" type="presParOf" srcId="{CE9103A2-8A3A-4EF9-8AF2-8C381B42B688}" destId="{E51EB6F3-F805-4C7D-BA80-411225678DB0}" srcOrd="0" destOrd="0" presId="urn:microsoft.com/office/officeart/2018/5/layout/IconCircleLabelList"/>
    <dgm:cxn modelId="{D346D4DE-6630-4CDC-9966-FB66A59E51D8}" type="presParOf" srcId="{CE9103A2-8A3A-4EF9-8AF2-8C381B42B688}" destId="{FA2E93F9-1183-4DAC-BE9E-72CF80F99DD9}" srcOrd="1" destOrd="0" presId="urn:microsoft.com/office/officeart/2018/5/layout/IconCircleLabelList"/>
    <dgm:cxn modelId="{69117A36-7D2C-4953-818D-1017957E54D8}" type="presParOf" srcId="{CE9103A2-8A3A-4EF9-8AF2-8C381B42B688}" destId="{A5410D64-CF0F-450D-B367-DC6A3E91C370}" srcOrd="2" destOrd="0" presId="urn:microsoft.com/office/officeart/2018/5/layout/IconCircleLabelList"/>
    <dgm:cxn modelId="{06AFA71F-2EC0-45F4-8617-35F5E0F32B22}" type="presParOf" srcId="{CE9103A2-8A3A-4EF9-8AF2-8C381B42B688}" destId="{73F99DDE-BDAE-44FA-B69C-42A565C36278}"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19FF18-2456-4E4A-A58A-51AB8084A022}">
      <dsp:nvSpPr>
        <dsp:cNvPr id="0" name=""/>
        <dsp:cNvSpPr/>
      </dsp:nvSpPr>
      <dsp:spPr>
        <a:xfrm>
          <a:off x="0" y="19922"/>
          <a:ext cx="7806148" cy="449280"/>
        </a:xfrm>
        <a:prstGeom prst="roundRect">
          <a:avLst/>
        </a:prstGeom>
        <a:solidFill>
          <a:srgbClr val="5F2888"/>
        </a:solidFill>
        <a:ln>
          <a:noFill/>
        </a:ln>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accent2">
              <a:hueOff val="0"/>
              <a:satOff val="0"/>
              <a:lumOff val="0"/>
              <a:alphaOff val="0"/>
              <a:shade val="27000"/>
              <a:satMod val="12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Prevention and Early Intervention</a:t>
          </a:r>
        </a:p>
      </dsp:txBody>
      <dsp:txXfrm>
        <a:off x="21932" y="41854"/>
        <a:ext cx="7762284" cy="405416"/>
      </dsp:txXfrm>
    </dsp:sp>
    <dsp:sp modelId="{B9E0C84E-8F80-4065-863C-A1E41B5E71A8}">
      <dsp:nvSpPr>
        <dsp:cNvPr id="0" name=""/>
        <dsp:cNvSpPr/>
      </dsp:nvSpPr>
      <dsp:spPr>
        <a:xfrm>
          <a:off x="0" y="469202"/>
          <a:ext cx="7806148" cy="505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845" tIns="20320" rIns="113792" bIns="20320" numCol="1" spcCol="1270" anchor="ctr" anchorCtr="0">
          <a:noAutofit/>
        </a:bodyPr>
        <a:lstStyle/>
        <a:p>
          <a:pPr marL="114300" lvl="1" indent="-114300" algn="l" defTabSz="533400">
            <a:lnSpc>
              <a:spcPct val="90000"/>
            </a:lnSpc>
            <a:spcBef>
              <a:spcPct val="0"/>
            </a:spcBef>
            <a:spcAft>
              <a:spcPct val="20000"/>
            </a:spcAft>
            <a:buNone/>
          </a:pPr>
          <a:r>
            <a:rPr lang="en-GB" sz="1200" kern="1200" dirty="0">
              <a:latin typeface="Poppins" panose="00000500000000000000" pitchFamily="2" charset="0"/>
              <a:cs typeface="Poppins" panose="00000500000000000000" pitchFamily="2" charset="0"/>
            </a:rPr>
            <a:t>Outcome: Prevent, delay onset, and reduce problem alcohol and drug use</a:t>
          </a:r>
        </a:p>
        <a:p>
          <a:pPr marL="114300" lvl="1" indent="-114300" algn="l" defTabSz="533400">
            <a:lnSpc>
              <a:spcPct val="90000"/>
            </a:lnSpc>
            <a:spcBef>
              <a:spcPct val="0"/>
            </a:spcBef>
            <a:spcAft>
              <a:spcPct val="20000"/>
            </a:spcAft>
            <a:buNone/>
          </a:pPr>
          <a:endParaRPr lang="en-GB" sz="1200" kern="1200" dirty="0">
            <a:latin typeface="Poppins" panose="00000500000000000000" pitchFamily="2" charset="0"/>
            <a:cs typeface="Poppins" panose="00000500000000000000" pitchFamily="2" charset="0"/>
          </a:endParaRPr>
        </a:p>
      </dsp:txBody>
      <dsp:txXfrm>
        <a:off x="0" y="469202"/>
        <a:ext cx="7806148" cy="505080"/>
      </dsp:txXfrm>
    </dsp:sp>
    <dsp:sp modelId="{A1D8ECAF-9C0E-4319-9885-E5D04C1E3F78}">
      <dsp:nvSpPr>
        <dsp:cNvPr id="0" name=""/>
        <dsp:cNvSpPr/>
      </dsp:nvSpPr>
      <dsp:spPr>
        <a:xfrm>
          <a:off x="0" y="974282"/>
          <a:ext cx="7806148" cy="449280"/>
        </a:xfrm>
        <a:prstGeom prst="roundRect">
          <a:avLst/>
        </a:prstGeom>
        <a:solidFill>
          <a:srgbClr val="0070C0"/>
        </a:solidFill>
        <a:ln>
          <a:noFill/>
        </a:ln>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accent3">
              <a:hueOff val="0"/>
              <a:satOff val="0"/>
              <a:lumOff val="0"/>
              <a:alphaOff val="0"/>
              <a:shade val="27000"/>
              <a:satMod val="12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Access to quality alcohol and drugs support and care services</a:t>
          </a:r>
        </a:p>
      </dsp:txBody>
      <dsp:txXfrm>
        <a:off x="21932" y="996214"/>
        <a:ext cx="7762284" cy="405416"/>
      </dsp:txXfrm>
    </dsp:sp>
    <dsp:sp modelId="{585165BD-593A-4852-9BED-2AE015742BD1}">
      <dsp:nvSpPr>
        <dsp:cNvPr id="0" name=""/>
        <dsp:cNvSpPr/>
      </dsp:nvSpPr>
      <dsp:spPr>
        <a:xfrm>
          <a:off x="0" y="1423562"/>
          <a:ext cx="7806148" cy="662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845" tIns="12700" rIns="71120" bIns="12700" numCol="1" spcCol="1270" anchor="ctr" anchorCtr="0">
          <a:noAutofit/>
        </a:bodyPr>
        <a:lstStyle/>
        <a:p>
          <a:pPr marL="114300" lvl="1" indent="-114300" algn="l" defTabSz="533400">
            <a:lnSpc>
              <a:spcPct val="90000"/>
            </a:lnSpc>
            <a:spcBef>
              <a:spcPct val="0"/>
            </a:spcBef>
            <a:spcAft>
              <a:spcPct val="20000"/>
            </a:spcAft>
            <a:buNone/>
          </a:pPr>
          <a:r>
            <a:rPr lang="en-GB" sz="1200" kern="1200" dirty="0">
              <a:latin typeface="Poppins" panose="00000500000000000000" pitchFamily="2" charset="0"/>
              <a:cs typeface="Poppins" panose="00000500000000000000" pitchFamily="2" charset="0"/>
            </a:rPr>
            <a:t>Outcome: Improve access to and benefits from effective, integrated, person-centred, quality, and recovery-orientated systems of care</a:t>
          </a:r>
        </a:p>
        <a:p>
          <a:pPr marL="57150" lvl="1" indent="-57150" algn="l" defTabSz="444500">
            <a:lnSpc>
              <a:spcPct val="90000"/>
            </a:lnSpc>
            <a:spcBef>
              <a:spcPct val="0"/>
            </a:spcBef>
            <a:spcAft>
              <a:spcPct val="20000"/>
            </a:spcAft>
            <a:buNone/>
          </a:pPr>
          <a:endParaRPr lang="en-GB" sz="1000" kern="1200" dirty="0">
            <a:latin typeface="Poppins" panose="00000500000000000000" pitchFamily="2" charset="0"/>
            <a:cs typeface="Poppins" panose="00000500000000000000" pitchFamily="2" charset="0"/>
          </a:endParaRPr>
        </a:p>
      </dsp:txBody>
      <dsp:txXfrm>
        <a:off x="0" y="1423562"/>
        <a:ext cx="7806148" cy="662400"/>
      </dsp:txXfrm>
    </dsp:sp>
    <dsp:sp modelId="{2D6BEF0A-12B8-4516-9A86-B3CBCE994A9E}">
      <dsp:nvSpPr>
        <dsp:cNvPr id="0" name=""/>
        <dsp:cNvSpPr/>
      </dsp:nvSpPr>
      <dsp:spPr>
        <a:xfrm>
          <a:off x="0" y="2085962"/>
          <a:ext cx="7806148" cy="449280"/>
        </a:xfrm>
        <a:prstGeom prst="roundRect">
          <a:avLst/>
        </a:prstGeom>
        <a:solidFill>
          <a:srgbClr val="009999"/>
        </a:solidFill>
        <a:ln>
          <a:noFill/>
        </a:ln>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accent4">
              <a:hueOff val="0"/>
              <a:satOff val="0"/>
              <a:lumOff val="0"/>
              <a:alphaOff val="0"/>
              <a:shade val="27000"/>
              <a:satMod val="12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Harm Reduction</a:t>
          </a:r>
        </a:p>
      </dsp:txBody>
      <dsp:txXfrm>
        <a:off x="21932" y="2107894"/>
        <a:ext cx="7762284" cy="405416"/>
      </dsp:txXfrm>
    </dsp:sp>
    <dsp:sp modelId="{60383AC7-0613-459D-BC8E-D8F88D96286B}">
      <dsp:nvSpPr>
        <dsp:cNvPr id="0" name=""/>
        <dsp:cNvSpPr/>
      </dsp:nvSpPr>
      <dsp:spPr>
        <a:xfrm>
          <a:off x="0" y="2535242"/>
          <a:ext cx="7806148" cy="662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845" tIns="12700" rIns="71120" bIns="12700" numCol="1" spcCol="1270" anchor="ctr" anchorCtr="0">
          <a:noAutofit/>
        </a:bodyPr>
        <a:lstStyle/>
        <a:p>
          <a:pPr marL="114300" lvl="1" indent="-114300" algn="l" defTabSz="533400">
            <a:lnSpc>
              <a:spcPct val="90000"/>
            </a:lnSpc>
            <a:spcBef>
              <a:spcPct val="0"/>
            </a:spcBef>
            <a:spcAft>
              <a:spcPct val="20000"/>
            </a:spcAft>
            <a:buNone/>
          </a:pPr>
          <a:r>
            <a:rPr lang="en-GB" sz="1200" kern="1200" dirty="0">
              <a:latin typeface="Poppins" panose="00000500000000000000" pitchFamily="2" charset="0"/>
              <a:cs typeface="Poppins" panose="00000500000000000000" pitchFamily="2" charset="0"/>
            </a:rPr>
            <a:t>Outcome: Reduce harm and risk experienced by people using alcohol and drugs by increasing availability and access to harm reduction approaches</a:t>
          </a:r>
        </a:p>
        <a:p>
          <a:pPr marL="57150" lvl="1" indent="-57150" algn="l" defTabSz="444500">
            <a:lnSpc>
              <a:spcPct val="90000"/>
            </a:lnSpc>
            <a:spcBef>
              <a:spcPct val="0"/>
            </a:spcBef>
            <a:spcAft>
              <a:spcPct val="20000"/>
            </a:spcAft>
            <a:buNone/>
          </a:pPr>
          <a:endParaRPr lang="en-GB" sz="1000" kern="1200" dirty="0">
            <a:latin typeface="Poppins" panose="00000500000000000000" pitchFamily="2" charset="0"/>
            <a:cs typeface="Poppins" panose="00000500000000000000" pitchFamily="2" charset="0"/>
          </a:endParaRPr>
        </a:p>
      </dsp:txBody>
      <dsp:txXfrm>
        <a:off x="0" y="2535242"/>
        <a:ext cx="7806148" cy="662400"/>
      </dsp:txXfrm>
    </dsp:sp>
    <dsp:sp modelId="{EA225C0C-1944-4238-B865-0B2BF999A22E}">
      <dsp:nvSpPr>
        <dsp:cNvPr id="0" name=""/>
        <dsp:cNvSpPr/>
      </dsp:nvSpPr>
      <dsp:spPr>
        <a:xfrm>
          <a:off x="0" y="3197642"/>
          <a:ext cx="7806148" cy="449280"/>
        </a:xfrm>
        <a:prstGeom prst="roundRect">
          <a:avLst/>
        </a:prstGeom>
        <a:solidFill>
          <a:srgbClr val="00B0F0"/>
        </a:solidFill>
        <a:ln>
          <a:noFill/>
        </a:ln>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accent5">
              <a:hueOff val="0"/>
              <a:satOff val="0"/>
              <a:lumOff val="0"/>
              <a:alphaOff val="0"/>
              <a:shade val="27000"/>
              <a:satMod val="12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Whole system support and innovation</a:t>
          </a:r>
        </a:p>
      </dsp:txBody>
      <dsp:txXfrm>
        <a:off x="21932" y="3219574"/>
        <a:ext cx="7762284" cy="405416"/>
      </dsp:txXfrm>
    </dsp:sp>
    <dsp:sp modelId="{59DC479B-1BA2-4729-92BC-05FF8CF834C6}">
      <dsp:nvSpPr>
        <dsp:cNvPr id="0" name=""/>
        <dsp:cNvSpPr/>
      </dsp:nvSpPr>
      <dsp:spPr>
        <a:xfrm>
          <a:off x="0" y="3646922"/>
          <a:ext cx="7806148" cy="662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845" tIns="12700" rIns="71120" bIns="12700" numCol="1" spcCol="1270" anchor="ctr" anchorCtr="0">
          <a:noAutofit/>
        </a:bodyPr>
        <a:lstStyle/>
        <a:p>
          <a:pPr marL="114300" lvl="1" indent="-114300" algn="l" defTabSz="533400">
            <a:lnSpc>
              <a:spcPct val="90000"/>
            </a:lnSpc>
            <a:spcBef>
              <a:spcPct val="0"/>
            </a:spcBef>
            <a:spcAft>
              <a:spcPct val="20000"/>
            </a:spcAft>
            <a:buNone/>
          </a:pPr>
          <a:r>
            <a:rPr lang="en-GB" sz="1200" kern="1200" dirty="0">
              <a:latin typeface="Poppins" panose="00000500000000000000" pitchFamily="2" charset="0"/>
              <a:cs typeface="Poppins" panose="00000500000000000000" pitchFamily="2" charset="0"/>
            </a:rPr>
            <a:t>Outcome: Make better use of the whole system to meet the needs of people with problem alcohol and drug use</a:t>
          </a:r>
        </a:p>
        <a:p>
          <a:pPr marL="57150" lvl="1" indent="-57150" algn="l" defTabSz="444500">
            <a:lnSpc>
              <a:spcPct val="90000"/>
            </a:lnSpc>
            <a:spcBef>
              <a:spcPct val="0"/>
            </a:spcBef>
            <a:spcAft>
              <a:spcPct val="20000"/>
            </a:spcAft>
            <a:buNone/>
          </a:pPr>
          <a:endParaRPr lang="en-GB" sz="1000" kern="1200" dirty="0">
            <a:latin typeface="Poppins" panose="00000500000000000000" pitchFamily="2" charset="0"/>
            <a:cs typeface="Poppins" panose="00000500000000000000" pitchFamily="2" charset="0"/>
          </a:endParaRPr>
        </a:p>
      </dsp:txBody>
      <dsp:txXfrm>
        <a:off x="0" y="3646922"/>
        <a:ext cx="7806148" cy="662400"/>
      </dsp:txXfrm>
    </dsp:sp>
    <dsp:sp modelId="{5729E570-C38F-4C2F-BF1F-510A8FCB5641}">
      <dsp:nvSpPr>
        <dsp:cNvPr id="0" name=""/>
        <dsp:cNvSpPr/>
      </dsp:nvSpPr>
      <dsp:spPr>
        <a:xfrm>
          <a:off x="0" y="4309322"/>
          <a:ext cx="7806148" cy="449280"/>
        </a:xfrm>
        <a:prstGeom prst="roundRect">
          <a:avLst/>
        </a:prstGeom>
        <a:solidFill>
          <a:srgbClr val="009644"/>
        </a:solidFill>
        <a:ln>
          <a:noFill/>
        </a:ln>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accent6">
              <a:hueOff val="0"/>
              <a:satOff val="0"/>
              <a:lumOff val="0"/>
              <a:alphaOff val="0"/>
              <a:shade val="27000"/>
              <a:satMod val="12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Poppins" panose="00000500000000000000" pitchFamily="2" charset="0"/>
              <a:cs typeface="Poppins" panose="00000500000000000000" pitchFamily="2" charset="0"/>
            </a:rPr>
            <a:t>Supporting the workforce</a:t>
          </a:r>
        </a:p>
      </dsp:txBody>
      <dsp:txXfrm>
        <a:off x="21932" y="4331254"/>
        <a:ext cx="7762284" cy="405416"/>
      </dsp:txXfrm>
    </dsp:sp>
    <dsp:sp modelId="{91B19DE8-1EDF-4DE4-A26D-E9B8E9A88BAA}">
      <dsp:nvSpPr>
        <dsp:cNvPr id="0" name=""/>
        <dsp:cNvSpPr/>
      </dsp:nvSpPr>
      <dsp:spPr>
        <a:xfrm>
          <a:off x="0" y="4758602"/>
          <a:ext cx="7806148" cy="662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845" tIns="12700" rIns="71120" bIns="12700" numCol="1" spcCol="1270" anchor="ctr" anchorCtr="0">
          <a:noAutofit/>
        </a:bodyPr>
        <a:lstStyle/>
        <a:p>
          <a:pPr marL="114300" lvl="1" indent="-114300" algn="l" defTabSz="533400">
            <a:lnSpc>
              <a:spcPct val="90000"/>
            </a:lnSpc>
            <a:spcBef>
              <a:spcPct val="0"/>
            </a:spcBef>
            <a:spcAft>
              <a:spcPct val="20000"/>
            </a:spcAft>
            <a:buNone/>
          </a:pPr>
          <a:r>
            <a:rPr lang="en-GB" sz="1200" kern="1200" dirty="0">
              <a:latin typeface="Poppins" panose="00000500000000000000" pitchFamily="2" charset="0"/>
              <a:cs typeface="Poppins" panose="00000500000000000000" pitchFamily="2" charset="0"/>
            </a:rPr>
            <a:t>Outcome: Develop a resilient, skilled, trauma-informed workforce that work in trauma-informed places</a:t>
          </a:r>
        </a:p>
        <a:p>
          <a:pPr marL="57150" lvl="1" indent="-57150" algn="l" defTabSz="444500">
            <a:lnSpc>
              <a:spcPct val="90000"/>
            </a:lnSpc>
            <a:spcBef>
              <a:spcPct val="0"/>
            </a:spcBef>
            <a:spcAft>
              <a:spcPct val="20000"/>
            </a:spcAft>
            <a:buNone/>
          </a:pPr>
          <a:endParaRPr lang="en-GB" sz="1000" kern="1200" dirty="0">
            <a:latin typeface="Poppins" panose="00000500000000000000" pitchFamily="2" charset="0"/>
            <a:cs typeface="Poppins" panose="00000500000000000000" pitchFamily="2" charset="0"/>
          </a:endParaRPr>
        </a:p>
      </dsp:txBody>
      <dsp:txXfrm>
        <a:off x="0" y="4758602"/>
        <a:ext cx="7806148" cy="662400"/>
      </dsp:txXfrm>
    </dsp:sp>
    <dsp:sp modelId="{4866DBD3-D832-46D1-9B6E-C6EC903830C8}">
      <dsp:nvSpPr>
        <dsp:cNvPr id="0" name=""/>
        <dsp:cNvSpPr/>
      </dsp:nvSpPr>
      <dsp:spPr>
        <a:xfrm>
          <a:off x="0" y="5421002"/>
          <a:ext cx="7806148" cy="449280"/>
        </a:xfrm>
        <a:prstGeom prst="roundRect">
          <a:avLst/>
        </a:prstGeom>
        <a:solidFill>
          <a:srgbClr val="92D050"/>
        </a:solidFill>
        <a:ln>
          <a:noFill/>
        </a:ln>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accent2">
              <a:hueOff val="0"/>
              <a:satOff val="0"/>
              <a:lumOff val="0"/>
              <a:alphaOff val="0"/>
              <a:shade val="27000"/>
              <a:satMod val="12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i="0" kern="1200" dirty="0">
              <a:solidFill>
                <a:schemeClr val="tx1"/>
              </a:solidFill>
              <a:latin typeface="Poppins" panose="00000500000000000000" pitchFamily="2" charset="0"/>
              <a:cs typeface="Poppins" panose="00000500000000000000" pitchFamily="2" charset="0"/>
            </a:rPr>
            <a:t>Effective engagement, delivery and governance</a:t>
          </a:r>
          <a:endParaRPr lang="en-GB" sz="1600" kern="1200" dirty="0">
            <a:solidFill>
              <a:schemeClr val="tx1"/>
            </a:solidFill>
            <a:latin typeface="Poppins" panose="00000500000000000000" pitchFamily="2" charset="0"/>
            <a:cs typeface="Poppins" panose="00000500000000000000" pitchFamily="2" charset="0"/>
          </a:endParaRPr>
        </a:p>
      </dsp:txBody>
      <dsp:txXfrm>
        <a:off x="21932" y="5442934"/>
        <a:ext cx="7762284" cy="405416"/>
      </dsp:txXfrm>
    </dsp:sp>
    <dsp:sp modelId="{5DF9831D-3E1B-4B3A-BC38-36564B383AEC}">
      <dsp:nvSpPr>
        <dsp:cNvPr id="0" name=""/>
        <dsp:cNvSpPr/>
      </dsp:nvSpPr>
      <dsp:spPr>
        <a:xfrm>
          <a:off x="0" y="5870282"/>
          <a:ext cx="7806148" cy="264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845" tIns="20320" rIns="113792" bIns="20320" numCol="1" spcCol="1270" anchor="t" anchorCtr="0">
          <a:noAutofit/>
        </a:bodyPr>
        <a:lstStyle/>
        <a:p>
          <a:pPr marL="114300" lvl="1" indent="-114300" algn="l" defTabSz="533400">
            <a:lnSpc>
              <a:spcPct val="90000"/>
            </a:lnSpc>
            <a:spcBef>
              <a:spcPct val="0"/>
            </a:spcBef>
            <a:spcAft>
              <a:spcPct val="20000"/>
            </a:spcAft>
            <a:buNone/>
          </a:pPr>
          <a:r>
            <a:rPr lang="en-GB" sz="1200" b="0" i="0" kern="1200" dirty="0">
              <a:latin typeface="Poppins" panose="00000500000000000000" pitchFamily="2" charset="0"/>
              <a:cs typeface="Poppins" panose="00000500000000000000" pitchFamily="2" charset="0"/>
            </a:rPr>
            <a:t>Outcome: Ensure effective engagement, governance and reporting arrangements</a:t>
          </a:r>
          <a:endParaRPr lang="en-GB" sz="1200" kern="1200" dirty="0">
            <a:latin typeface="Poppins" panose="00000500000000000000" pitchFamily="2" charset="0"/>
            <a:cs typeface="Poppins" panose="00000500000000000000" pitchFamily="2" charset="0"/>
          </a:endParaRPr>
        </a:p>
      </dsp:txBody>
      <dsp:txXfrm>
        <a:off x="0" y="5870282"/>
        <a:ext cx="7806148" cy="2649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F9AC4D-01A4-49EB-AF72-02370C310E29}">
      <dsp:nvSpPr>
        <dsp:cNvPr id="0" name=""/>
        <dsp:cNvSpPr/>
      </dsp:nvSpPr>
      <dsp:spPr>
        <a:xfrm>
          <a:off x="0" y="344687"/>
          <a:ext cx="7806148" cy="1042470"/>
        </a:xfrm>
        <a:prstGeom prst="roundRect">
          <a:avLst/>
        </a:prstGeom>
        <a:solidFill>
          <a:srgbClr val="6C2E9B"/>
        </a:solidFill>
        <a:ln>
          <a:noFill/>
        </a:ln>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accent4">
              <a:hueOff val="0"/>
              <a:satOff val="0"/>
              <a:lumOff val="0"/>
              <a:alphaOff val="0"/>
              <a:shade val="27000"/>
              <a:satMod val="12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0" i="0" kern="1200" dirty="0">
              <a:effectLst/>
              <a:latin typeface="Poppins" panose="00000500000000000000" pitchFamily="2" charset="0"/>
              <a:ea typeface="+mn-ea"/>
              <a:cs typeface="Poppins" panose="00000500000000000000" pitchFamily="2" charset="0"/>
            </a:rPr>
            <a:t>Support with leadership and governance</a:t>
          </a:r>
        </a:p>
      </dsp:txBody>
      <dsp:txXfrm>
        <a:off x="50889" y="395576"/>
        <a:ext cx="7704370" cy="940692"/>
      </dsp:txXfrm>
    </dsp:sp>
    <dsp:sp modelId="{E1481FAE-4B0E-42A5-8F7B-AEA3E05B605E}">
      <dsp:nvSpPr>
        <dsp:cNvPr id="0" name=""/>
        <dsp:cNvSpPr/>
      </dsp:nvSpPr>
      <dsp:spPr>
        <a:xfrm>
          <a:off x="0" y="1450517"/>
          <a:ext cx="7806148" cy="1042470"/>
        </a:xfrm>
        <a:prstGeom prst="roundRect">
          <a:avLst/>
        </a:prstGeom>
        <a:solidFill>
          <a:srgbClr val="00B0F0"/>
        </a:solidFill>
        <a:ln>
          <a:noFill/>
        </a:ln>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accent4">
              <a:hueOff val="-2142443"/>
              <a:satOff val="4391"/>
              <a:lumOff val="2059"/>
              <a:alphaOff val="0"/>
              <a:shade val="27000"/>
              <a:satMod val="12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0" i="0" kern="1200" dirty="0">
              <a:effectLst/>
              <a:latin typeface="Poppins" panose="00000500000000000000" pitchFamily="2" charset="0"/>
              <a:ea typeface="+mn-ea"/>
              <a:cs typeface="Poppins" panose="00000500000000000000" pitchFamily="2" charset="0"/>
            </a:rPr>
            <a:t>Support with financial plans, systems and infrastructure</a:t>
          </a:r>
        </a:p>
      </dsp:txBody>
      <dsp:txXfrm>
        <a:off x="50889" y="1501406"/>
        <a:ext cx="7704370" cy="940692"/>
      </dsp:txXfrm>
    </dsp:sp>
    <dsp:sp modelId="{99FDA186-F031-4D96-A757-A410E045DA0B}">
      <dsp:nvSpPr>
        <dsp:cNvPr id="0" name=""/>
        <dsp:cNvSpPr/>
      </dsp:nvSpPr>
      <dsp:spPr>
        <a:xfrm>
          <a:off x="0" y="2556347"/>
          <a:ext cx="7806148" cy="1042470"/>
        </a:xfrm>
        <a:prstGeom prst="roundRect">
          <a:avLst/>
        </a:prstGeom>
        <a:solidFill>
          <a:srgbClr val="00B050"/>
        </a:solidFill>
        <a:ln>
          <a:noFill/>
        </a:ln>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accent4">
              <a:hueOff val="-4284886"/>
              <a:satOff val="8781"/>
              <a:lumOff val="4117"/>
              <a:alphaOff val="0"/>
              <a:shade val="27000"/>
              <a:satMod val="12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0" i="0" kern="1200" dirty="0">
              <a:effectLst/>
              <a:latin typeface="Poppins" panose="00000500000000000000" pitchFamily="2" charset="0"/>
              <a:ea typeface="+mn-ea"/>
              <a:cs typeface="Poppins" panose="00000500000000000000" pitchFamily="2" charset="0"/>
            </a:rPr>
            <a:t>Helping organisations develop and plan for the future</a:t>
          </a:r>
        </a:p>
      </dsp:txBody>
      <dsp:txXfrm>
        <a:off x="50889" y="2607236"/>
        <a:ext cx="7704370" cy="940692"/>
      </dsp:txXfrm>
    </dsp:sp>
    <dsp:sp modelId="{78973CB1-F7EB-4CF2-9A31-E87890F46B4B}">
      <dsp:nvSpPr>
        <dsp:cNvPr id="0" name=""/>
        <dsp:cNvSpPr/>
      </dsp:nvSpPr>
      <dsp:spPr>
        <a:xfrm>
          <a:off x="0" y="3662177"/>
          <a:ext cx="7806148" cy="1042470"/>
        </a:xfrm>
        <a:prstGeom prst="roundRect">
          <a:avLst/>
        </a:prstGeom>
        <a:solidFill>
          <a:srgbClr val="009999"/>
        </a:solidFill>
        <a:ln>
          <a:noFill/>
        </a:ln>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accent4">
              <a:hueOff val="-6427330"/>
              <a:satOff val="13172"/>
              <a:lumOff val="6176"/>
              <a:alphaOff val="0"/>
              <a:shade val="27000"/>
              <a:satMod val="12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0" i="0" kern="1200" dirty="0">
              <a:effectLst/>
              <a:latin typeface="Poppins" panose="00000500000000000000" pitchFamily="2" charset="0"/>
              <a:ea typeface="+mn-ea"/>
              <a:cs typeface="Poppins" panose="00000500000000000000" pitchFamily="2" charset="0"/>
            </a:rPr>
            <a:t>Supporting staff and volunteer wellbeing, especially in high-pressure or trauma-informed settings</a:t>
          </a:r>
        </a:p>
      </dsp:txBody>
      <dsp:txXfrm>
        <a:off x="50889" y="3713066"/>
        <a:ext cx="7704370" cy="940692"/>
      </dsp:txXfrm>
    </dsp:sp>
    <dsp:sp modelId="{FB079C56-58EB-444D-9CD7-FD5C83E8FA78}">
      <dsp:nvSpPr>
        <dsp:cNvPr id="0" name=""/>
        <dsp:cNvSpPr/>
      </dsp:nvSpPr>
      <dsp:spPr>
        <a:xfrm>
          <a:off x="0" y="4768007"/>
          <a:ext cx="7806148" cy="1042470"/>
        </a:xfrm>
        <a:prstGeom prst="roundRect">
          <a:avLst/>
        </a:prstGeom>
        <a:solidFill>
          <a:srgbClr val="002060"/>
        </a:solidFill>
        <a:ln>
          <a:noFill/>
        </a:ln>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accent4">
              <a:hueOff val="-8569773"/>
              <a:satOff val="17563"/>
              <a:lumOff val="8235"/>
              <a:alphaOff val="0"/>
              <a:shade val="27000"/>
              <a:satMod val="120000"/>
            </a:schemeClr>
          </a:contourClr>
        </a:sp3d>
      </dsp:spPr>
      <dsp:style>
        <a:lnRef idx="0">
          <a:scrgbClr r="0" g="0" b="0"/>
        </a:lnRef>
        <a:fillRef idx="3">
          <a:scrgbClr r="0" g="0" b="0"/>
        </a:fillRef>
        <a:effectRef idx="3">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0" i="0" kern="1200" dirty="0">
              <a:effectLst/>
              <a:latin typeface="Poppins" panose="00000500000000000000" pitchFamily="2" charset="0"/>
              <a:ea typeface="+mn-ea"/>
              <a:cs typeface="Poppins" panose="00000500000000000000" pitchFamily="2" charset="0"/>
            </a:rPr>
            <a:t>Other development need</a:t>
          </a:r>
          <a:endParaRPr lang="en-GB" sz="2200" kern="1200" dirty="0">
            <a:effectLst/>
            <a:latin typeface="Poppins" panose="00000500000000000000" pitchFamily="2" charset="0"/>
            <a:ea typeface="Calibri" panose="020F0502020204030204" pitchFamily="34" charset="0"/>
            <a:cs typeface="Poppins" panose="00000500000000000000" pitchFamily="2" charset="0"/>
          </a:endParaRPr>
        </a:p>
      </dsp:txBody>
      <dsp:txXfrm>
        <a:off x="50889" y="4818896"/>
        <a:ext cx="7704370" cy="9406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619564-3A51-44FD-9523-E3DFAB3B6031}">
      <dsp:nvSpPr>
        <dsp:cNvPr id="0" name=""/>
        <dsp:cNvSpPr/>
      </dsp:nvSpPr>
      <dsp:spPr>
        <a:xfrm>
          <a:off x="4570" y="1639834"/>
          <a:ext cx="2337689" cy="1267200"/>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227584" tIns="81280" rIns="227584" bIns="81280" numCol="1" spcCol="1270" anchor="ctr" anchorCtr="0">
          <a:noAutofit/>
        </a:bodyPr>
        <a:lstStyle/>
        <a:p>
          <a:pPr marL="0" lvl="0" indent="0" algn="r" defTabSz="1066800">
            <a:lnSpc>
              <a:spcPct val="90000"/>
            </a:lnSpc>
            <a:spcBef>
              <a:spcPct val="0"/>
            </a:spcBef>
            <a:spcAft>
              <a:spcPts val="0"/>
            </a:spcAft>
            <a:buNone/>
            <a:defRPr cap="all"/>
          </a:pPr>
          <a:r>
            <a:rPr lang="en-GB" sz="3200" b="1" kern="1200" cap="all" dirty="0">
              <a:solidFill>
                <a:schemeClr val="bg1"/>
              </a:solidFill>
              <a:latin typeface="Poppins" panose="00000500000000000000" pitchFamily="2" charset="0"/>
              <a:ea typeface="+mn-ea"/>
              <a:cs typeface="Poppins" panose="00000500000000000000" pitchFamily="2" charset="0"/>
            </a:rPr>
            <a:t>OPENING DATE</a:t>
          </a:r>
          <a:endParaRPr lang="en-US" sz="3200" b="1" kern="1200" cap="all" dirty="0">
            <a:solidFill>
              <a:schemeClr val="bg1"/>
            </a:solidFill>
            <a:latin typeface="Poppins" panose="00000500000000000000" pitchFamily="2" charset="0"/>
            <a:ea typeface="+mn-ea"/>
            <a:cs typeface="Poppins" panose="00000500000000000000" pitchFamily="2" charset="0"/>
          </a:endParaRPr>
        </a:p>
      </dsp:txBody>
      <dsp:txXfrm>
        <a:off x="4570" y="1639834"/>
        <a:ext cx="2337689" cy="1267200"/>
      </dsp:txXfrm>
    </dsp:sp>
    <dsp:sp modelId="{678F6D33-113C-4DD2-A2F8-21529913D179}">
      <dsp:nvSpPr>
        <dsp:cNvPr id="0" name=""/>
        <dsp:cNvSpPr/>
      </dsp:nvSpPr>
      <dsp:spPr>
        <a:xfrm>
          <a:off x="2342260" y="1639834"/>
          <a:ext cx="467537" cy="1267200"/>
        </a:xfrm>
        <a:prstGeom prst="leftBrace">
          <a:avLst>
            <a:gd name="adj1" fmla="val 35000"/>
            <a:gd name="adj2" fmla="val 50000"/>
          </a:avLst>
        </a:prstGeom>
        <a:noFill/>
        <a:ln w="1905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D5C983-1BC6-4D5D-AA51-8AA0D7A43ADA}">
      <dsp:nvSpPr>
        <dsp:cNvPr id="0" name=""/>
        <dsp:cNvSpPr/>
      </dsp:nvSpPr>
      <dsp:spPr>
        <a:xfrm>
          <a:off x="2996813" y="1639834"/>
          <a:ext cx="6358516" cy="1267200"/>
        </a:xfrm>
        <a:prstGeom prst="rect">
          <a:avLst/>
        </a:prstGeom>
        <a:solidFill>
          <a:srgbClr val="0070C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066800">
            <a:lnSpc>
              <a:spcPct val="90000"/>
            </a:lnSpc>
            <a:spcBef>
              <a:spcPct val="0"/>
            </a:spcBef>
            <a:spcAft>
              <a:spcPts val="0"/>
            </a:spcAft>
            <a:buNone/>
            <a:defRPr cap="all"/>
          </a:pPr>
          <a:r>
            <a:rPr lang="en-GB" sz="3200" b="1" kern="1200" cap="all" dirty="0">
              <a:latin typeface="Poppins" panose="00000500000000000000" pitchFamily="2" charset="0"/>
              <a:ea typeface="+mn-ea"/>
              <a:cs typeface="Poppins" panose="00000500000000000000" pitchFamily="2" charset="0"/>
            </a:rPr>
            <a:t>Thursday 22 October</a:t>
          </a:r>
          <a:endParaRPr lang="en-US" sz="3200" b="1" kern="1200" cap="all" dirty="0">
            <a:latin typeface="Poppins" panose="00000500000000000000" pitchFamily="2" charset="0"/>
            <a:ea typeface="+mn-ea"/>
            <a:cs typeface="Poppins" panose="00000500000000000000" pitchFamily="2" charset="0"/>
          </a:endParaRPr>
        </a:p>
      </dsp:txBody>
      <dsp:txXfrm>
        <a:off x="2996813" y="1639834"/>
        <a:ext cx="6358516" cy="1267200"/>
      </dsp:txXfrm>
    </dsp:sp>
    <dsp:sp modelId="{07BB3BF1-26E9-4AA4-AD42-D50640A0ACAB}">
      <dsp:nvSpPr>
        <dsp:cNvPr id="0" name=""/>
        <dsp:cNvSpPr/>
      </dsp:nvSpPr>
      <dsp:spPr>
        <a:xfrm>
          <a:off x="4570" y="3022234"/>
          <a:ext cx="2337689" cy="1267200"/>
        </a:xfrm>
        <a:prstGeom prst="rect">
          <a:avLst/>
        </a:prstGeom>
        <a:solidFill>
          <a:srgbClr val="4F0371"/>
        </a:solidFill>
        <a:ln>
          <a:noFill/>
        </a:ln>
        <a:effectLst/>
      </dsp:spPr>
      <dsp:style>
        <a:lnRef idx="0">
          <a:scrgbClr r="0" g="0" b="0"/>
        </a:lnRef>
        <a:fillRef idx="0">
          <a:scrgbClr r="0" g="0" b="0"/>
        </a:fillRef>
        <a:effectRef idx="0">
          <a:scrgbClr r="0" g="0" b="0"/>
        </a:effectRef>
        <a:fontRef idx="minor"/>
      </dsp:style>
      <dsp:txBody>
        <a:bodyPr spcFirstLastPara="0" vert="horz" wrap="square" lIns="227584" tIns="81280" rIns="227584" bIns="81280" numCol="1" spcCol="1270" anchor="ctr" anchorCtr="0">
          <a:noAutofit/>
        </a:bodyPr>
        <a:lstStyle/>
        <a:p>
          <a:pPr marL="0" lvl="0" indent="0" algn="r" defTabSz="1422400">
            <a:lnSpc>
              <a:spcPct val="90000"/>
            </a:lnSpc>
            <a:spcBef>
              <a:spcPct val="0"/>
            </a:spcBef>
            <a:spcAft>
              <a:spcPts val="0"/>
            </a:spcAft>
            <a:buNone/>
            <a:defRPr cap="all"/>
          </a:pPr>
          <a:r>
            <a:rPr lang="en-GB" sz="3200" b="1" kern="1200" dirty="0">
              <a:solidFill>
                <a:schemeClr val="bg1"/>
              </a:solidFill>
              <a:latin typeface="Poppins" panose="00000500000000000000" pitchFamily="2" charset="0"/>
              <a:cs typeface="Poppins" panose="00000500000000000000" pitchFamily="2" charset="0"/>
            </a:rPr>
            <a:t>Closing date</a:t>
          </a:r>
          <a:endParaRPr lang="en-US" sz="3200" b="1" kern="1200" dirty="0">
            <a:solidFill>
              <a:schemeClr val="bg1"/>
            </a:solidFill>
            <a:latin typeface="Poppins" panose="00000500000000000000" pitchFamily="2" charset="0"/>
            <a:cs typeface="Poppins" panose="00000500000000000000" pitchFamily="2" charset="0"/>
          </a:endParaRPr>
        </a:p>
      </dsp:txBody>
      <dsp:txXfrm>
        <a:off x="4570" y="3022234"/>
        <a:ext cx="2337689" cy="1267200"/>
      </dsp:txXfrm>
    </dsp:sp>
    <dsp:sp modelId="{635F0E02-BCF1-48B3-8BE9-1FBDC82CF445}">
      <dsp:nvSpPr>
        <dsp:cNvPr id="0" name=""/>
        <dsp:cNvSpPr/>
      </dsp:nvSpPr>
      <dsp:spPr>
        <a:xfrm>
          <a:off x="2342260" y="3022234"/>
          <a:ext cx="467537" cy="1267200"/>
        </a:xfrm>
        <a:prstGeom prst="leftBrace">
          <a:avLst>
            <a:gd name="adj1" fmla="val 35000"/>
            <a:gd name="adj2" fmla="val 50000"/>
          </a:avLst>
        </a:prstGeom>
        <a:noFill/>
        <a:ln w="1905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980E2F-3E34-401D-B546-649162E42A80}">
      <dsp:nvSpPr>
        <dsp:cNvPr id="0" name=""/>
        <dsp:cNvSpPr/>
      </dsp:nvSpPr>
      <dsp:spPr>
        <a:xfrm>
          <a:off x="2996813" y="3022234"/>
          <a:ext cx="6358516" cy="1267200"/>
        </a:xfrm>
        <a:prstGeom prst="rect">
          <a:avLst/>
        </a:prstGeom>
        <a:solidFill>
          <a:srgbClr val="4F0371"/>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ts val="0"/>
            </a:spcAft>
            <a:buNone/>
            <a:defRPr cap="all"/>
          </a:pPr>
          <a:r>
            <a:rPr lang="en-GB" sz="2400" b="1" kern="1200" dirty="0">
              <a:latin typeface="Poppins" panose="00000500000000000000" pitchFamily="2" charset="0"/>
              <a:cs typeface="Poppins" panose="00000500000000000000" pitchFamily="2" charset="0"/>
            </a:rPr>
            <a:t>MIDDAY Thursday 26 November</a:t>
          </a:r>
          <a:endParaRPr lang="en-US" sz="2400" b="1" kern="1200" dirty="0">
            <a:latin typeface="Poppins" panose="00000500000000000000" pitchFamily="2" charset="0"/>
            <a:cs typeface="Poppins" panose="00000500000000000000" pitchFamily="2" charset="0"/>
          </a:endParaRPr>
        </a:p>
      </dsp:txBody>
      <dsp:txXfrm>
        <a:off x="2996813" y="3022234"/>
        <a:ext cx="6358516" cy="12672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492EF8-15DD-4E81-B58F-8EDD1504F917}">
      <dsp:nvSpPr>
        <dsp:cNvPr id="0" name=""/>
        <dsp:cNvSpPr/>
      </dsp:nvSpPr>
      <dsp:spPr>
        <a:xfrm>
          <a:off x="2944" y="1683520"/>
          <a:ext cx="2102620" cy="1335163"/>
        </a:xfrm>
        <a:prstGeom prst="roundRect">
          <a:avLst>
            <a:gd name="adj" fmla="val 10000"/>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5193F1-B322-47AB-8DFF-39240730A7FB}">
      <dsp:nvSpPr>
        <dsp:cNvPr id="0" name=""/>
        <dsp:cNvSpPr/>
      </dsp:nvSpPr>
      <dsp:spPr>
        <a:xfrm>
          <a:off x="236569" y="1905463"/>
          <a:ext cx="2102620" cy="1335163"/>
        </a:xfrm>
        <a:prstGeom prst="roundRect">
          <a:avLst>
            <a:gd name="adj" fmla="val 10000"/>
          </a:avLst>
        </a:prstGeom>
        <a:solidFill>
          <a:schemeClr val="lt1">
            <a:alpha val="90000"/>
            <a:hueOff val="0"/>
            <a:satOff val="0"/>
            <a:lumOff val="0"/>
            <a:alphaOff val="0"/>
          </a:schemeClr>
        </a:solidFill>
        <a:ln w="1905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0" i="0" kern="1200" dirty="0">
              <a:latin typeface="Poppins" panose="00000500000000000000" pitchFamily="2" charset="0"/>
              <a:cs typeface="Poppins" panose="00000500000000000000" pitchFamily="2" charset="0"/>
            </a:rPr>
            <a:t>Eligible organisation with relevant financial evidence</a:t>
          </a:r>
          <a:endParaRPr lang="en-US" sz="1600" kern="1200" dirty="0">
            <a:latin typeface="Poppins" panose="00000500000000000000" pitchFamily="2" charset="0"/>
            <a:cs typeface="Poppins" panose="00000500000000000000" pitchFamily="2" charset="0"/>
          </a:endParaRPr>
        </a:p>
      </dsp:txBody>
      <dsp:txXfrm>
        <a:off x="275675" y="1944569"/>
        <a:ext cx="2024408" cy="1256951"/>
      </dsp:txXfrm>
    </dsp:sp>
    <dsp:sp modelId="{D66E72E9-0206-4905-9B3B-805DF846803E}">
      <dsp:nvSpPr>
        <dsp:cNvPr id="0" name=""/>
        <dsp:cNvSpPr/>
      </dsp:nvSpPr>
      <dsp:spPr>
        <a:xfrm>
          <a:off x="2572814" y="1683520"/>
          <a:ext cx="2102620" cy="1335163"/>
        </a:xfrm>
        <a:prstGeom prst="roundRect">
          <a:avLst>
            <a:gd name="adj" fmla="val 10000"/>
          </a:avLst>
        </a:prstGeom>
        <a:solidFill>
          <a:srgbClr val="7030A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33769B-C3F8-4132-B791-950362FC66CC}">
      <dsp:nvSpPr>
        <dsp:cNvPr id="0" name=""/>
        <dsp:cNvSpPr/>
      </dsp:nvSpPr>
      <dsp:spPr>
        <a:xfrm>
          <a:off x="2806438" y="1905463"/>
          <a:ext cx="2102620" cy="1335163"/>
        </a:xfrm>
        <a:prstGeom prst="roundRect">
          <a:avLst>
            <a:gd name="adj" fmla="val 10000"/>
          </a:avLst>
        </a:prstGeom>
        <a:solidFill>
          <a:schemeClr val="lt1">
            <a:alpha val="90000"/>
            <a:hueOff val="0"/>
            <a:satOff val="0"/>
            <a:lumOff val="0"/>
            <a:alphaOff val="0"/>
          </a:schemeClr>
        </a:solidFill>
        <a:ln w="19050" cap="flat" cmpd="sng" algn="ctr">
          <a:solidFill>
            <a:srgbClr val="5F2888"/>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0" i="0" kern="1200" dirty="0">
              <a:latin typeface="Poppins" panose="00000500000000000000" pitchFamily="2" charset="0"/>
              <a:cs typeface="Poppins" panose="00000500000000000000" pitchFamily="2" charset="0"/>
            </a:rPr>
            <a:t>Works with people affected by alcohol and drugs harms in Highland</a:t>
          </a:r>
          <a:endParaRPr lang="en-GB" sz="1600" kern="1200" dirty="0">
            <a:latin typeface="Poppins" panose="00000500000000000000" pitchFamily="2" charset="0"/>
            <a:cs typeface="Poppins" panose="00000500000000000000" pitchFamily="2" charset="0"/>
          </a:endParaRPr>
        </a:p>
      </dsp:txBody>
      <dsp:txXfrm>
        <a:off x="2845544" y="1944569"/>
        <a:ext cx="2024408" cy="1256951"/>
      </dsp:txXfrm>
    </dsp:sp>
    <dsp:sp modelId="{2C73D153-92F0-48C5-A006-8EB216EEC6D9}">
      <dsp:nvSpPr>
        <dsp:cNvPr id="0" name=""/>
        <dsp:cNvSpPr/>
      </dsp:nvSpPr>
      <dsp:spPr>
        <a:xfrm>
          <a:off x="5142683" y="1683520"/>
          <a:ext cx="2102620" cy="1335163"/>
        </a:xfrm>
        <a:prstGeom prst="roundRect">
          <a:avLst>
            <a:gd name="adj" fmla="val 10000"/>
          </a:avLst>
        </a:prstGeom>
        <a:solidFill>
          <a:srgbClr val="00B05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B8BE48-AED1-4451-8001-C5284636DD2B}">
      <dsp:nvSpPr>
        <dsp:cNvPr id="0" name=""/>
        <dsp:cNvSpPr/>
      </dsp:nvSpPr>
      <dsp:spPr>
        <a:xfrm>
          <a:off x="5376307" y="1905463"/>
          <a:ext cx="2102620" cy="1335163"/>
        </a:xfrm>
        <a:prstGeom prst="roundRect">
          <a:avLst>
            <a:gd name="adj" fmla="val 10000"/>
          </a:avLst>
        </a:prstGeom>
        <a:solidFill>
          <a:schemeClr val="lt1">
            <a:alpha val="90000"/>
            <a:hueOff val="0"/>
            <a:satOff val="0"/>
            <a:lumOff val="0"/>
            <a:alphaOff val="0"/>
          </a:schemeClr>
        </a:solidFill>
        <a:ln w="19050" cap="flat" cmpd="sng" algn="ctr">
          <a:solidFill>
            <a:srgbClr val="009644"/>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0" i="0" kern="1200" dirty="0">
              <a:latin typeface="Poppins" panose="00000500000000000000" pitchFamily="2" charset="0"/>
              <a:cs typeface="Poppins" panose="00000500000000000000" pitchFamily="2" charset="0"/>
            </a:rPr>
            <a:t>Contributing to HADP’s Strategic Priorities</a:t>
          </a:r>
          <a:endParaRPr lang="en-GB" sz="1600" kern="1200" dirty="0">
            <a:latin typeface="Poppins" panose="00000500000000000000" pitchFamily="2" charset="0"/>
            <a:cs typeface="Poppins" panose="00000500000000000000" pitchFamily="2" charset="0"/>
          </a:endParaRPr>
        </a:p>
      </dsp:txBody>
      <dsp:txXfrm>
        <a:off x="5415413" y="1944569"/>
        <a:ext cx="2024408" cy="1256951"/>
      </dsp:txXfrm>
    </dsp:sp>
    <dsp:sp modelId="{62E68BCC-B9AF-4B2C-9396-4E43438EDE68}">
      <dsp:nvSpPr>
        <dsp:cNvPr id="0" name=""/>
        <dsp:cNvSpPr/>
      </dsp:nvSpPr>
      <dsp:spPr>
        <a:xfrm>
          <a:off x="7712552" y="1683520"/>
          <a:ext cx="2102620" cy="1335163"/>
        </a:xfrm>
        <a:prstGeom prst="roundRect">
          <a:avLst>
            <a:gd name="adj" fmla="val 10000"/>
          </a:avLst>
        </a:prstGeom>
        <a:solidFill>
          <a:srgbClr val="0070C0"/>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73D38C-762B-41D1-B01D-8CB03C335D9A}">
      <dsp:nvSpPr>
        <dsp:cNvPr id="0" name=""/>
        <dsp:cNvSpPr/>
      </dsp:nvSpPr>
      <dsp:spPr>
        <a:xfrm>
          <a:off x="7946176" y="1905463"/>
          <a:ext cx="2102620" cy="1335163"/>
        </a:xfrm>
        <a:prstGeom prst="roundRect">
          <a:avLst>
            <a:gd name="adj" fmla="val 10000"/>
          </a:avLst>
        </a:prstGeom>
        <a:solidFill>
          <a:schemeClr val="lt1">
            <a:alpha val="90000"/>
            <a:hueOff val="0"/>
            <a:satOff val="0"/>
            <a:lumOff val="0"/>
            <a:alphaOff val="0"/>
          </a:schemeClr>
        </a:solidFill>
        <a:ln w="19050" cap="flat" cmpd="sng" algn="ctr">
          <a:solidFill>
            <a:srgbClr val="0070C0"/>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GB" sz="1600" b="0" i="0" kern="1200" dirty="0">
              <a:latin typeface="Poppins" panose="00000500000000000000" pitchFamily="2" charset="0"/>
              <a:cs typeface="Poppins" panose="00000500000000000000" pitchFamily="2" charset="0"/>
            </a:rPr>
            <a:t>Proposal fits with the aims and scope of the fund</a:t>
          </a:r>
          <a:endParaRPr lang="en-GB" sz="1600" kern="1200" dirty="0">
            <a:latin typeface="Poppins" panose="00000500000000000000" pitchFamily="2" charset="0"/>
            <a:cs typeface="Poppins" panose="00000500000000000000" pitchFamily="2" charset="0"/>
          </a:endParaRPr>
        </a:p>
      </dsp:txBody>
      <dsp:txXfrm>
        <a:off x="7985282" y="1944569"/>
        <a:ext cx="2024408" cy="125695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1B6B1B-F575-4A37-AE3E-41D422570A17}">
      <dsp:nvSpPr>
        <dsp:cNvPr id="0" name=""/>
        <dsp:cNvSpPr/>
      </dsp:nvSpPr>
      <dsp:spPr>
        <a:xfrm>
          <a:off x="4092" y="245308"/>
          <a:ext cx="2460661" cy="736932"/>
        </a:xfrm>
        <a:prstGeom prst="rect">
          <a:avLst/>
        </a:prstGeom>
        <a:solidFill>
          <a:schemeClr val="accent4">
            <a:hueOff val="0"/>
            <a:satOff val="0"/>
            <a:lumOff val="0"/>
            <a:alphaOff val="0"/>
          </a:schemeClr>
        </a:solidFill>
        <a:ln w="1905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b="0" i="0" kern="1200" dirty="0">
              <a:latin typeface="Poppins" panose="00000500000000000000" pitchFamily="2" charset="0"/>
              <a:cs typeface="Poppins" panose="00000500000000000000" pitchFamily="2" charset="0"/>
            </a:rPr>
            <a:t>Identified need and fit with the fund</a:t>
          </a:r>
          <a:endParaRPr lang="en-US" sz="1700" kern="1200" baseline="0" dirty="0">
            <a:latin typeface="Poppins" panose="00000500000000000000" pitchFamily="2" charset="0"/>
            <a:cs typeface="Poppins" panose="00000500000000000000" pitchFamily="2" charset="0"/>
          </a:endParaRPr>
        </a:p>
      </dsp:txBody>
      <dsp:txXfrm>
        <a:off x="4092" y="245308"/>
        <a:ext cx="2460661" cy="736932"/>
      </dsp:txXfrm>
    </dsp:sp>
    <dsp:sp modelId="{E0D6C433-2C54-4023-9FA1-8CF57A9A2127}">
      <dsp:nvSpPr>
        <dsp:cNvPr id="0" name=""/>
        <dsp:cNvSpPr/>
      </dsp:nvSpPr>
      <dsp:spPr>
        <a:xfrm>
          <a:off x="4092" y="982241"/>
          <a:ext cx="2460661" cy="1399950"/>
        </a:xfrm>
        <a:prstGeom prst="rect">
          <a:avLst/>
        </a:prstGeom>
        <a:solidFill>
          <a:schemeClr val="accent4">
            <a:tint val="40000"/>
            <a:alpha val="90000"/>
            <a:hueOff val="0"/>
            <a:satOff val="0"/>
            <a:lumOff val="0"/>
            <a:alphaOff val="0"/>
          </a:schemeClr>
        </a:solidFill>
        <a:ln w="1905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None/>
          </a:pPr>
          <a:r>
            <a:rPr lang="en-GB" sz="1700" b="0" i="0" kern="1200" dirty="0">
              <a:latin typeface="Poppins" panose="00000500000000000000" pitchFamily="2" charset="0"/>
              <a:cs typeface="Poppins" panose="00000500000000000000" pitchFamily="2" charset="0"/>
            </a:rPr>
            <a:t>Scale and scope match aims &amp;  meets identified needs</a:t>
          </a:r>
          <a:endParaRPr lang="en-US" sz="1700" kern="1200" baseline="0" dirty="0">
            <a:latin typeface="Poppins" panose="00000500000000000000" pitchFamily="2" charset="0"/>
            <a:cs typeface="Poppins" panose="00000500000000000000" pitchFamily="2" charset="0"/>
          </a:endParaRPr>
        </a:p>
      </dsp:txBody>
      <dsp:txXfrm>
        <a:off x="4092" y="982241"/>
        <a:ext cx="2460661" cy="1399950"/>
      </dsp:txXfrm>
    </dsp:sp>
    <dsp:sp modelId="{2E714473-36A9-4AA7-93DB-23EE5699B8F6}">
      <dsp:nvSpPr>
        <dsp:cNvPr id="0" name=""/>
        <dsp:cNvSpPr/>
      </dsp:nvSpPr>
      <dsp:spPr>
        <a:xfrm>
          <a:off x="2809246" y="245308"/>
          <a:ext cx="2460661" cy="736932"/>
        </a:xfrm>
        <a:prstGeom prst="rect">
          <a:avLst/>
        </a:prstGeom>
        <a:solidFill>
          <a:schemeClr val="accent4">
            <a:hueOff val="-2856591"/>
            <a:satOff val="5854"/>
            <a:lumOff val="2745"/>
            <a:alphaOff val="0"/>
          </a:schemeClr>
        </a:solidFill>
        <a:ln w="1905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b="0" i="0" kern="1200" dirty="0">
              <a:latin typeface="Poppins" panose="00000500000000000000" pitchFamily="2" charset="0"/>
              <a:cs typeface="Poppins" panose="00000500000000000000" pitchFamily="2" charset="0"/>
            </a:rPr>
            <a:t>Organisational benefit</a:t>
          </a:r>
          <a:endParaRPr lang="en-US" sz="1700" kern="1200" baseline="0" dirty="0">
            <a:latin typeface="Poppins" panose="00000500000000000000" pitchFamily="2" charset="0"/>
            <a:cs typeface="Poppins" panose="00000500000000000000" pitchFamily="2" charset="0"/>
          </a:endParaRPr>
        </a:p>
      </dsp:txBody>
      <dsp:txXfrm>
        <a:off x="2809246" y="245308"/>
        <a:ext cx="2460661" cy="736932"/>
      </dsp:txXfrm>
    </dsp:sp>
    <dsp:sp modelId="{648D66B9-D4F4-4565-B9FF-3ED13FA0AE94}">
      <dsp:nvSpPr>
        <dsp:cNvPr id="0" name=""/>
        <dsp:cNvSpPr/>
      </dsp:nvSpPr>
      <dsp:spPr>
        <a:xfrm>
          <a:off x="2809246" y="982241"/>
          <a:ext cx="2460661" cy="1399950"/>
        </a:xfrm>
        <a:prstGeom prst="rect">
          <a:avLst/>
        </a:prstGeom>
        <a:solidFill>
          <a:schemeClr val="accent4">
            <a:tint val="40000"/>
            <a:alpha val="90000"/>
            <a:hueOff val="-3010734"/>
            <a:satOff val="7659"/>
            <a:lumOff val="789"/>
            <a:alphaOff val="0"/>
          </a:schemeClr>
        </a:solidFill>
        <a:ln w="1905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None/>
          </a:pPr>
          <a:r>
            <a:rPr lang="en-GB" sz="1700" b="0" i="0" kern="1200" dirty="0">
              <a:latin typeface="Poppins" panose="00000500000000000000" pitchFamily="2" charset="0"/>
              <a:cs typeface="Poppins" panose="00000500000000000000" pitchFamily="2" charset="0"/>
            </a:rPr>
            <a:t>Strengthening capacity resilience or wellbeing</a:t>
          </a:r>
          <a:endParaRPr lang="en-US" sz="1700" kern="1200" baseline="0" dirty="0">
            <a:latin typeface="Poppins" panose="00000500000000000000" pitchFamily="2" charset="0"/>
            <a:cs typeface="Poppins" panose="00000500000000000000" pitchFamily="2" charset="0"/>
          </a:endParaRPr>
        </a:p>
      </dsp:txBody>
      <dsp:txXfrm>
        <a:off x="2809246" y="982241"/>
        <a:ext cx="2460661" cy="1399950"/>
      </dsp:txXfrm>
    </dsp:sp>
    <dsp:sp modelId="{6E6CAD35-6404-434C-8C54-310892DA9824}">
      <dsp:nvSpPr>
        <dsp:cNvPr id="0" name=""/>
        <dsp:cNvSpPr/>
      </dsp:nvSpPr>
      <dsp:spPr>
        <a:xfrm>
          <a:off x="5614400" y="245308"/>
          <a:ext cx="2460661" cy="736932"/>
        </a:xfrm>
        <a:prstGeom prst="rect">
          <a:avLst/>
        </a:prstGeom>
        <a:gradFill flip="none" rotWithShape="0">
          <a:gsLst>
            <a:gs pos="0">
              <a:srgbClr val="7030A0">
                <a:shade val="30000"/>
                <a:satMod val="115000"/>
              </a:srgbClr>
            </a:gs>
            <a:gs pos="50000">
              <a:srgbClr val="7030A0">
                <a:shade val="67500"/>
                <a:satMod val="115000"/>
              </a:srgbClr>
            </a:gs>
            <a:gs pos="100000">
              <a:srgbClr val="7030A0">
                <a:shade val="100000"/>
                <a:satMod val="115000"/>
              </a:srgbClr>
            </a:gs>
          </a:gsLst>
          <a:lin ang="13500000" scaled="1"/>
          <a:tileRect/>
        </a:gradFill>
        <a:ln w="1905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b="0" i="0" kern="1200" dirty="0">
              <a:latin typeface="Poppins" panose="00000500000000000000" pitchFamily="2" charset="0"/>
              <a:cs typeface="Poppins" panose="00000500000000000000" pitchFamily="2" charset="0"/>
            </a:rPr>
            <a:t>Additionality</a:t>
          </a:r>
          <a:endParaRPr lang="en-US" sz="1700" kern="1200" baseline="0" dirty="0">
            <a:latin typeface="Poppins" panose="00000500000000000000" pitchFamily="2" charset="0"/>
            <a:cs typeface="Poppins" panose="00000500000000000000" pitchFamily="2" charset="0"/>
          </a:endParaRPr>
        </a:p>
      </dsp:txBody>
      <dsp:txXfrm>
        <a:off x="5614400" y="245308"/>
        <a:ext cx="2460661" cy="736932"/>
      </dsp:txXfrm>
    </dsp:sp>
    <dsp:sp modelId="{FD707B18-90EB-4399-B761-0BDB33313700}">
      <dsp:nvSpPr>
        <dsp:cNvPr id="0" name=""/>
        <dsp:cNvSpPr/>
      </dsp:nvSpPr>
      <dsp:spPr>
        <a:xfrm>
          <a:off x="5614400" y="982241"/>
          <a:ext cx="2460661" cy="1399950"/>
        </a:xfrm>
        <a:prstGeom prst="rect">
          <a:avLst/>
        </a:prstGeom>
        <a:solidFill>
          <a:srgbClr val="E2CFF1"/>
        </a:solidFill>
        <a:ln w="1905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None/>
          </a:pPr>
          <a:r>
            <a:rPr lang="en-GB" sz="1700" b="0" i="0" kern="1200" dirty="0">
              <a:latin typeface="Poppins" panose="00000500000000000000" pitchFamily="2" charset="0"/>
              <a:cs typeface="Poppins" panose="00000500000000000000" pitchFamily="2" charset="0"/>
            </a:rPr>
            <a:t>Proportionate &amp; necessary improvements</a:t>
          </a:r>
          <a:endParaRPr lang="en-US" sz="1700" kern="1200" baseline="0" dirty="0">
            <a:latin typeface="Poppins" panose="00000500000000000000" pitchFamily="2" charset="0"/>
            <a:cs typeface="Poppins" panose="00000500000000000000" pitchFamily="2" charset="0"/>
          </a:endParaRPr>
        </a:p>
      </dsp:txBody>
      <dsp:txXfrm>
        <a:off x="5614400" y="982241"/>
        <a:ext cx="2460661" cy="1399950"/>
      </dsp:txXfrm>
    </dsp:sp>
    <dsp:sp modelId="{23C1CDA9-8A13-49B6-8B59-4A66AAE195A7}">
      <dsp:nvSpPr>
        <dsp:cNvPr id="0" name=""/>
        <dsp:cNvSpPr/>
      </dsp:nvSpPr>
      <dsp:spPr>
        <a:xfrm>
          <a:off x="8419555" y="245308"/>
          <a:ext cx="2460661" cy="736932"/>
        </a:xfrm>
        <a:prstGeom prst="rect">
          <a:avLst/>
        </a:prstGeom>
        <a:solidFill>
          <a:srgbClr val="0070C0">
            <a:alpha val="89804"/>
          </a:srgbClr>
        </a:solidFill>
        <a:ln w="1905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a:schemeClr val="lt1"/>
        </a:fontRef>
      </dsp:style>
      <dsp:txBody>
        <a:bodyPr spcFirstLastPara="0" vert="horz" wrap="square" lIns="120904" tIns="69088" rIns="120904" bIns="69088" numCol="1" spcCol="1270" anchor="ctr" anchorCtr="0">
          <a:noAutofit/>
        </a:bodyPr>
        <a:lstStyle/>
        <a:p>
          <a:pPr marL="0" lvl="0" indent="0" algn="ctr" defTabSz="755650">
            <a:lnSpc>
              <a:spcPct val="90000"/>
            </a:lnSpc>
            <a:spcBef>
              <a:spcPct val="0"/>
            </a:spcBef>
            <a:spcAft>
              <a:spcPct val="35000"/>
            </a:spcAft>
            <a:buNone/>
          </a:pPr>
          <a:r>
            <a:rPr lang="en-GB" sz="1700" b="0" i="0" kern="1200" dirty="0">
              <a:latin typeface="Poppins" panose="00000500000000000000" pitchFamily="2" charset="0"/>
              <a:cs typeface="Poppins" panose="00000500000000000000" pitchFamily="2" charset="0"/>
            </a:rPr>
            <a:t>Sustainability and impact</a:t>
          </a:r>
          <a:endParaRPr lang="en-US" sz="1700" kern="1200" baseline="0" dirty="0">
            <a:latin typeface="Poppins" panose="00000500000000000000" pitchFamily="2" charset="0"/>
            <a:cs typeface="Poppins" panose="00000500000000000000" pitchFamily="2" charset="0"/>
          </a:endParaRPr>
        </a:p>
      </dsp:txBody>
      <dsp:txXfrm>
        <a:off x="8419555" y="245308"/>
        <a:ext cx="2460661" cy="736932"/>
      </dsp:txXfrm>
    </dsp:sp>
    <dsp:sp modelId="{0B496528-12CB-43F3-BE04-42E7AB690ABB}">
      <dsp:nvSpPr>
        <dsp:cNvPr id="0" name=""/>
        <dsp:cNvSpPr/>
      </dsp:nvSpPr>
      <dsp:spPr>
        <a:xfrm>
          <a:off x="8419555" y="982241"/>
          <a:ext cx="2460661" cy="1399950"/>
        </a:xfrm>
        <a:prstGeom prst="rect">
          <a:avLst/>
        </a:prstGeom>
        <a:solidFill>
          <a:srgbClr val="C5D3FF">
            <a:alpha val="89804"/>
          </a:srgbClr>
        </a:solidFill>
        <a:ln w="1905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2">
          <a:scrgbClr r="0" g="0" b="0"/>
        </a:lnRef>
        <a:fillRef idx="1">
          <a:scrgbClr r="0" g="0" b="0"/>
        </a:fillRef>
        <a:effectRef idx="0">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a:lnSpc>
              <a:spcPct val="90000"/>
            </a:lnSpc>
            <a:spcBef>
              <a:spcPct val="0"/>
            </a:spcBef>
            <a:spcAft>
              <a:spcPct val="15000"/>
            </a:spcAft>
            <a:buNone/>
          </a:pPr>
          <a:r>
            <a:rPr lang="en-GB" sz="1700" b="0" i="0" kern="1200" dirty="0">
              <a:latin typeface="Poppins" panose="00000500000000000000" pitchFamily="2" charset="0"/>
              <a:cs typeface="Poppins" panose="00000500000000000000" pitchFamily="2" charset="0"/>
            </a:rPr>
            <a:t>Plans to embed learning, improvements &amp; practices</a:t>
          </a:r>
          <a:endParaRPr lang="en-US" sz="1700" kern="1200" baseline="0" dirty="0">
            <a:latin typeface="Poppins" panose="00000500000000000000" pitchFamily="2" charset="0"/>
            <a:cs typeface="Poppins" panose="00000500000000000000" pitchFamily="2" charset="0"/>
          </a:endParaRPr>
        </a:p>
      </dsp:txBody>
      <dsp:txXfrm>
        <a:off x="8419555" y="982241"/>
        <a:ext cx="2460661" cy="139995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DE1066-037E-4BC2-9373-CF2C3CAAED02}">
      <dsp:nvSpPr>
        <dsp:cNvPr id="0" name=""/>
        <dsp:cNvSpPr/>
      </dsp:nvSpPr>
      <dsp:spPr>
        <a:xfrm>
          <a:off x="422477" y="375950"/>
          <a:ext cx="3225434" cy="1007948"/>
        </a:xfrm>
        <a:prstGeom prst="rect">
          <a:avLst/>
        </a:prstGeom>
        <a:solidFill>
          <a:srgbClr val="5F2888"/>
        </a:solidFill>
        <a:ln w="100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1">
          <a:scrgbClr r="0" g="0" b="0"/>
        </a:lnRef>
        <a:fillRef idx="1">
          <a:scrgbClr r="0" g="0" b="0"/>
        </a:fillRef>
        <a:effectRef idx="0">
          <a:scrgbClr r="0" g="0" b="0"/>
        </a:effectRef>
        <a:fontRef idx="minor"/>
      </dsp:style>
      <dsp:txBody>
        <a:bodyPr spcFirstLastPara="0" vert="horz" wrap="square" lIns="682717"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baseline="0" dirty="0">
              <a:solidFill>
                <a:schemeClr val="bg1"/>
              </a:solidFill>
              <a:latin typeface="Poppins" panose="00000500000000000000" pitchFamily="2" charset="0"/>
            </a:rPr>
            <a:t>How you contribute to the partnership’s priorities</a:t>
          </a:r>
        </a:p>
      </dsp:txBody>
      <dsp:txXfrm>
        <a:off x="422477" y="375950"/>
        <a:ext cx="3225434" cy="1007948"/>
      </dsp:txXfrm>
    </dsp:sp>
    <dsp:sp modelId="{F127A976-7777-4A1C-9831-F028669F1E50}">
      <dsp:nvSpPr>
        <dsp:cNvPr id="0" name=""/>
        <dsp:cNvSpPr/>
      </dsp:nvSpPr>
      <dsp:spPr>
        <a:xfrm>
          <a:off x="288084" y="230357"/>
          <a:ext cx="705563" cy="1058345"/>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l="-25000" r="-25000"/>
          </a:stretch>
        </a:blipFill>
        <a:ln w="19050" cap="flat" cmpd="sng" algn="ctr">
          <a:solidFill>
            <a:schemeClr val="lt1">
              <a:hueOff val="0"/>
              <a:satOff val="0"/>
              <a:lumOff val="0"/>
              <a:alphaOff val="0"/>
            </a:schemeClr>
          </a:solidFill>
          <a:prstDash val="solid"/>
        </a:ln>
        <a:effectLst/>
        <a:scene3d>
          <a:camera prst="orthographicFront">
            <a:rot lat="0" lon="0" rev="0"/>
          </a:camera>
          <a:lightRig rig="balanced" dir="t">
            <a:rot lat="0" lon="0" rev="8700000"/>
          </a:lightRig>
        </a:scene3d>
      </dsp:spPr>
      <dsp:style>
        <a:lnRef idx="2">
          <a:scrgbClr r="0" g="0" b="0"/>
        </a:lnRef>
        <a:fillRef idx="1">
          <a:scrgbClr r="0" g="0" b="0"/>
        </a:fillRef>
        <a:effectRef idx="0">
          <a:scrgbClr r="0" g="0" b="0"/>
        </a:effectRef>
        <a:fontRef idx="minor"/>
      </dsp:style>
    </dsp:sp>
    <dsp:sp modelId="{49EA6DCF-A519-4EC3-90D3-3633CF835A6F}">
      <dsp:nvSpPr>
        <dsp:cNvPr id="0" name=""/>
        <dsp:cNvSpPr/>
      </dsp:nvSpPr>
      <dsp:spPr>
        <a:xfrm>
          <a:off x="3900788" y="378962"/>
          <a:ext cx="3202899" cy="1000906"/>
        </a:xfrm>
        <a:prstGeom prst="rect">
          <a:avLst/>
        </a:prstGeom>
        <a:gradFill flip="none" rotWithShape="0">
          <a:gsLst>
            <a:gs pos="0">
              <a:srgbClr val="009999">
                <a:shade val="30000"/>
                <a:satMod val="115000"/>
              </a:srgbClr>
            </a:gs>
            <a:gs pos="50000">
              <a:srgbClr val="009999">
                <a:shade val="67500"/>
                <a:satMod val="115000"/>
              </a:srgbClr>
            </a:gs>
            <a:gs pos="100000">
              <a:srgbClr val="009999">
                <a:shade val="100000"/>
                <a:satMod val="115000"/>
              </a:srgbClr>
            </a:gs>
          </a:gsLst>
          <a:lin ang="16200000" scaled="1"/>
          <a:tileRect/>
        </a:gradFill>
        <a:ln w="100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1">
          <a:scrgbClr r="0" g="0" b="0"/>
        </a:lnRef>
        <a:fillRef idx="1">
          <a:scrgbClr r="0" g="0" b="0"/>
        </a:fillRef>
        <a:effectRef idx="0">
          <a:scrgbClr r="0" g="0" b="0"/>
        </a:effectRef>
        <a:fontRef idx="minor"/>
      </dsp:style>
      <dsp:txBody>
        <a:bodyPr spcFirstLastPara="0" vert="horz" wrap="square" lIns="677947"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baseline="0" dirty="0">
              <a:solidFill>
                <a:schemeClr val="bg1"/>
              </a:solidFill>
              <a:latin typeface="Poppins" panose="00000500000000000000" pitchFamily="2" charset="0"/>
            </a:rPr>
            <a:t>What difference will this proposal make for your organisation?</a:t>
          </a:r>
        </a:p>
      </dsp:txBody>
      <dsp:txXfrm>
        <a:off x="3900788" y="378962"/>
        <a:ext cx="3202899" cy="1000906"/>
      </dsp:txXfrm>
    </dsp:sp>
    <dsp:sp modelId="{EC46D690-F1C2-4662-8622-0E92EBB7922C}">
      <dsp:nvSpPr>
        <dsp:cNvPr id="0" name=""/>
        <dsp:cNvSpPr/>
      </dsp:nvSpPr>
      <dsp:spPr>
        <a:xfrm>
          <a:off x="3767333" y="234387"/>
          <a:ext cx="700634" cy="1050951"/>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l="-25000" r="-25000"/>
          </a:stretch>
        </a:blipFill>
        <a:ln w="19050" cap="flat" cmpd="sng" algn="ctr">
          <a:solidFill>
            <a:schemeClr val="lt1">
              <a:hueOff val="0"/>
              <a:satOff val="0"/>
              <a:lumOff val="0"/>
              <a:alphaOff val="0"/>
            </a:schemeClr>
          </a:solidFill>
          <a:prstDash val="solid"/>
        </a:ln>
        <a:effectLst/>
        <a:scene3d>
          <a:camera prst="orthographicFront">
            <a:rot lat="0" lon="0" rev="0"/>
          </a:camera>
          <a:lightRig rig="balanced" dir="t">
            <a:rot lat="0" lon="0" rev="8700000"/>
          </a:lightRig>
        </a:scene3d>
      </dsp:spPr>
      <dsp:style>
        <a:lnRef idx="2">
          <a:scrgbClr r="0" g="0" b="0"/>
        </a:lnRef>
        <a:fillRef idx="1">
          <a:scrgbClr r="0" g="0" b="0"/>
        </a:fillRef>
        <a:effectRef idx="0">
          <a:scrgbClr r="0" g="0" b="0"/>
        </a:effectRef>
        <a:fontRef idx="minor"/>
      </dsp:style>
    </dsp:sp>
    <dsp:sp modelId="{71327D4A-0935-4D07-AE41-90ED8D2C99F1}">
      <dsp:nvSpPr>
        <dsp:cNvPr id="0" name=""/>
        <dsp:cNvSpPr/>
      </dsp:nvSpPr>
      <dsp:spPr>
        <a:xfrm>
          <a:off x="7354505" y="374327"/>
          <a:ext cx="3225434" cy="1007948"/>
        </a:xfrm>
        <a:prstGeom prst="rect">
          <a:avLst/>
        </a:prstGeom>
        <a:solidFill>
          <a:srgbClr val="009644"/>
        </a:solidFill>
        <a:ln w="100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1">
          <a:scrgbClr r="0" g="0" b="0"/>
        </a:lnRef>
        <a:fillRef idx="1">
          <a:scrgbClr r="0" g="0" b="0"/>
        </a:fillRef>
        <a:effectRef idx="0">
          <a:scrgbClr r="0" g="0" b="0"/>
        </a:effectRef>
        <a:fontRef idx="minor"/>
      </dsp:style>
      <dsp:txBody>
        <a:bodyPr spcFirstLastPara="0" vert="horz" wrap="square" lIns="719234"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baseline="0" dirty="0">
              <a:solidFill>
                <a:schemeClr val="bg1"/>
              </a:solidFill>
              <a:latin typeface="Poppins" panose="00000500000000000000" pitchFamily="2" charset="0"/>
            </a:rPr>
            <a:t>How did you identify this as appropriate support?</a:t>
          </a:r>
        </a:p>
      </dsp:txBody>
      <dsp:txXfrm>
        <a:off x="7354505" y="374327"/>
        <a:ext cx="3225434" cy="1007948"/>
      </dsp:txXfrm>
    </dsp:sp>
    <dsp:sp modelId="{EE0DCB45-50FA-49EC-9D90-5C84E617DC0A}">
      <dsp:nvSpPr>
        <dsp:cNvPr id="0" name=""/>
        <dsp:cNvSpPr/>
      </dsp:nvSpPr>
      <dsp:spPr>
        <a:xfrm>
          <a:off x="7223108" y="231980"/>
          <a:ext cx="705563" cy="1058345"/>
        </a:xfrm>
        <a:prstGeom prst="rect">
          <a:avLst/>
        </a:prstGeom>
        <a:blipFill>
          <a:blip xmlns:r="http://schemas.openxmlformats.org/officeDocument/2006/relationships">
            <a:extLst>
              <a:ext uri="{96DAC541-7B7A-43D3-8B79-37D633B846F1}">
                <asvg:svgBlip xmlns:asvg="http://schemas.microsoft.com/office/drawing/2016/SVG/main" r:embed="rId3"/>
              </a:ext>
            </a:extLst>
          </a:blip>
          <a:srcRect/>
          <a:stretch>
            <a:fillRect l="-25000" r="-25000"/>
          </a:stretch>
        </a:blipFill>
        <a:ln w="19050" cap="flat" cmpd="sng" algn="ctr">
          <a:solidFill>
            <a:schemeClr val="lt1">
              <a:hueOff val="0"/>
              <a:satOff val="0"/>
              <a:lumOff val="0"/>
              <a:alphaOff val="0"/>
            </a:schemeClr>
          </a:solidFill>
          <a:prstDash val="solid"/>
        </a:ln>
        <a:effectLst/>
        <a:scene3d>
          <a:camera prst="orthographicFront">
            <a:rot lat="0" lon="0" rev="0"/>
          </a:camera>
          <a:lightRig rig="balanced" dir="t">
            <a:rot lat="0" lon="0" rev="8700000"/>
          </a:lightRig>
        </a:scene3d>
      </dsp:spPr>
      <dsp:style>
        <a:lnRef idx="2">
          <a:scrgbClr r="0" g="0" b="0"/>
        </a:lnRef>
        <a:fillRef idx="1">
          <a:scrgbClr r="0" g="0" b="0"/>
        </a:fillRef>
        <a:effectRef idx="0">
          <a:scrgbClr r="0" g="0" b="0"/>
        </a:effectRef>
        <a:fontRef idx="minor"/>
      </dsp:style>
    </dsp:sp>
    <dsp:sp modelId="{A55CE02A-65D3-4FBA-8A40-4898C6827590}">
      <dsp:nvSpPr>
        <dsp:cNvPr id="0" name=""/>
        <dsp:cNvSpPr/>
      </dsp:nvSpPr>
      <dsp:spPr>
        <a:xfrm>
          <a:off x="410740" y="1647769"/>
          <a:ext cx="3225434" cy="1007948"/>
        </a:xfrm>
        <a:prstGeom prst="rect">
          <a:avLst/>
        </a:prstGeom>
        <a:solidFill>
          <a:srgbClr val="333399"/>
        </a:solidFill>
        <a:ln w="100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1">
          <a:scrgbClr r="0" g="0" b="0"/>
        </a:lnRef>
        <a:fillRef idx="1">
          <a:scrgbClr r="0" g="0" b="0"/>
        </a:fillRef>
        <a:effectRef idx="0">
          <a:scrgbClr r="0" g="0" b="0"/>
        </a:effectRef>
        <a:fontRef idx="minor"/>
      </dsp:style>
      <dsp:txBody>
        <a:bodyPr spcFirstLastPara="0" vert="horz" wrap="square" lIns="719234"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baseline="0" dirty="0">
              <a:solidFill>
                <a:schemeClr val="bg1"/>
              </a:solidFill>
              <a:latin typeface="Poppins" panose="00000500000000000000" pitchFamily="2" charset="0"/>
            </a:rPr>
            <a:t>How the benefits will be sustained after funding?</a:t>
          </a:r>
        </a:p>
      </dsp:txBody>
      <dsp:txXfrm>
        <a:off x="410740" y="1647769"/>
        <a:ext cx="3225434" cy="1007948"/>
      </dsp:txXfrm>
    </dsp:sp>
    <dsp:sp modelId="{7F0C27F1-5317-4A70-9733-89B2178BB89E}">
      <dsp:nvSpPr>
        <dsp:cNvPr id="0" name=""/>
        <dsp:cNvSpPr/>
      </dsp:nvSpPr>
      <dsp:spPr>
        <a:xfrm>
          <a:off x="279343" y="1505422"/>
          <a:ext cx="705563" cy="1058345"/>
        </a:xfrm>
        <a:prstGeom prst="rect">
          <a:avLst/>
        </a:prstGeom>
        <a:blipFill>
          <a:blip xmlns:r="http://schemas.openxmlformats.org/officeDocument/2006/relationships">
            <a:extLst>
              <a:ext uri="{96DAC541-7B7A-43D3-8B79-37D633B846F1}">
                <asvg:svgBlip xmlns:asvg="http://schemas.microsoft.com/office/drawing/2016/SVG/main" r:embed="rId4"/>
              </a:ext>
            </a:extLst>
          </a:blip>
          <a:srcRect/>
          <a:stretch>
            <a:fillRect l="-25000" r="-25000"/>
          </a:stretch>
        </a:blipFill>
        <a:ln w="19050" cap="flat" cmpd="sng" algn="ctr">
          <a:solidFill>
            <a:schemeClr val="lt1">
              <a:hueOff val="0"/>
              <a:satOff val="0"/>
              <a:lumOff val="0"/>
              <a:alphaOff val="0"/>
            </a:schemeClr>
          </a:solidFill>
          <a:prstDash val="solid"/>
        </a:ln>
        <a:effectLst/>
        <a:scene3d>
          <a:camera prst="orthographicFront">
            <a:rot lat="0" lon="0" rev="0"/>
          </a:camera>
          <a:lightRig rig="balanced" dir="t">
            <a:rot lat="0" lon="0" rev="8700000"/>
          </a:lightRig>
        </a:scene3d>
      </dsp:spPr>
      <dsp:style>
        <a:lnRef idx="2">
          <a:scrgbClr r="0" g="0" b="0"/>
        </a:lnRef>
        <a:fillRef idx="1">
          <a:scrgbClr r="0" g="0" b="0"/>
        </a:fillRef>
        <a:effectRef idx="0">
          <a:scrgbClr r="0" g="0" b="0"/>
        </a:effectRef>
        <a:fontRef idx="minor"/>
      </dsp:style>
    </dsp:sp>
    <dsp:sp modelId="{1FE899CE-0587-4A5B-8BB3-00C78758E86C}">
      <dsp:nvSpPr>
        <dsp:cNvPr id="0" name=""/>
        <dsp:cNvSpPr/>
      </dsp:nvSpPr>
      <dsp:spPr>
        <a:xfrm>
          <a:off x="3886993" y="1647769"/>
          <a:ext cx="3225434" cy="1007948"/>
        </a:xfrm>
        <a:prstGeom prst="rect">
          <a:avLst/>
        </a:prstGeom>
        <a:gradFill flip="none" rotWithShape="0">
          <a:gsLst>
            <a:gs pos="0">
              <a:srgbClr val="92D050">
                <a:shade val="30000"/>
                <a:satMod val="115000"/>
              </a:srgbClr>
            </a:gs>
            <a:gs pos="50000">
              <a:srgbClr val="92D050">
                <a:shade val="67500"/>
                <a:satMod val="115000"/>
              </a:srgbClr>
            </a:gs>
            <a:gs pos="100000">
              <a:srgbClr val="92D050">
                <a:shade val="100000"/>
                <a:satMod val="115000"/>
              </a:srgbClr>
            </a:gs>
          </a:gsLst>
          <a:lin ang="18900000" scaled="1"/>
          <a:tileRect/>
        </a:gradFill>
        <a:ln w="100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1">
          <a:scrgbClr r="0" g="0" b="0"/>
        </a:lnRef>
        <a:fillRef idx="1">
          <a:scrgbClr r="0" g="0" b="0"/>
        </a:fillRef>
        <a:effectRef idx="0">
          <a:scrgbClr r="0" g="0" b="0"/>
        </a:effectRef>
        <a:fontRef idx="minor"/>
      </dsp:style>
      <dsp:txBody>
        <a:bodyPr spcFirstLastPara="0" vert="horz" wrap="square" lIns="719234"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baseline="0" dirty="0">
              <a:solidFill>
                <a:schemeClr val="bg1"/>
              </a:solidFill>
              <a:latin typeface="Poppins" panose="00000500000000000000" pitchFamily="2" charset="0"/>
            </a:rPr>
            <a:t>Breakdown of costs and match funding?</a:t>
          </a:r>
        </a:p>
      </dsp:txBody>
      <dsp:txXfrm>
        <a:off x="3886993" y="1647769"/>
        <a:ext cx="3225434" cy="1007948"/>
      </dsp:txXfrm>
    </dsp:sp>
    <dsp:sp modelId="{D66C55F1-3C78-47D1-A710-BC63B749A302}">
      <dsp:nvSpPr>
        <dsp:cNvPr id="0" name=""/>
        <dsp:cNvSpPr/>
      </dsp:nvSpPr>
      <dsp:spPr>
        <a:xfrm>
          <a:off x="3755596" y="1505422"/>
          <a:ext cx="705563" cy="1058345"/>
        </a:xfrm>
        <a:prstGeom prst="rect">
          <a:avLst/>
        </a:prstGeom>
        <a:blipFill>
          <a:blip xmlns:r="http://schemas.openxmlformats.org/officeDocument/2006/relationships">
            <a:extLst>
              <a:ext uri="{96DAC541-7B7A-43D3-8B79-37D633B846F1}">
                <asvg:svgBlip xmlns:asvg="http://schemas.microsoft.com/office/drawing/2016/SVG/main" r:embed="rId5"/>
              </a:ext>
            </a:extLst>
          </a:blip>
          <a:srcRect/>
          <a:stretch>
            <a:fillRect l="-25000" r="-25000"/>
          </a:stretch>
        </a:blipFill>
        <a:ln w="19050" cap="flat" cmpd="sng" algn="ctr">
          <a:solidFill>
            <a:schemeClr val="lt1">
              <a:hueOff val="0"/>
              <a:satOff val="0"/>
              <a:lumOff val="0"/>
              <a:alphaOff val="0"/>
            </a:schemeClr>
          </a:solidFill>
          <a:prstDash val="solid"/>
        </a:ln>
        <a:effectLst/>
        <a:scene3d>
          <a:camera prst="orthographicFront">
            <a:rot lat="0" lon="0" rev="0"/>
          </a:camera>
          <a:lightRig rig="balanced" dir="t">
            <a:rot lat="0" lon="0" rev="8700000"/>
          </a:lightRig>
        </a:scene3d>
      </dsp:spPr>
      <dsp:style>
        <a:lnRef idx="2">
          <a:scrgbClr r="0" g="0" b="0"/>
        </a:lnRef>
        <a:fillRef idx="1">
          <a:scrgbClr r="0" g="0" b="0"/>
        </a:fillRef>
        <a:effectRef idx="0">
          <a:scrgbClr r="0" g="0" b="0"/>
        </a:effectRef>
        <a:fontRef idx="minor"/>
      </dsp:style>
    </dsp:sp>
    <dsp:sp modelId="{3A2AB908-7474-493E-9189-09C67B984F9B}">
      <dsp:nvSpPr>
        <dsp:cNvPr id="0" name=""/>
        <dsp:cNvSpPr/>
      </dsp:nvSpPr>
      <dsp:spPr>
        <a:xfrm>
          <a:off x="7363246" y="1647769"/>
          <a:ext cx="3225434" cy="1007948"/>
        </a:xfrm>
        <a:prstGeom prst="rect">
          <a:avLst/>
        </a:prstGeom>
        <a:solidFill>
          <a:srgbClr val="0070C0"/>
        </a:solidFill>
        <a:ln w="10000"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a:bevelT w="190500" h="38100"/>
        </a:sp3d>
      </dsp:spPr>
      <dsp:style>
        <a:lnRef idx="1">
          <a:scrgbClr r="0" g="0" b="0"/>
        </a:lnRef>
        <a:fillRef idx="1">
          <a:scrgbClr r="0" g="0" b="0"/>
        </a:fillRef>
        <a:effectRef idx="0">
          <a:scrgbClr r="0" g="0" b="0"/>
        </a:effectRef>
        <a:fontRef idx="minor"/>
      </dsp:style>
      <dsp:txBody>
        <a:bodyPr spcFirstLastPara="0" vert="horz" wrap="square" lIns="719234"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baseline="0" dirty="0">
              <a:solidFill>
                <a:schemeClr val="bg1"/>
              </a:solidFill>
              <a:latin typeface="Poppins" panose="00000500000000000000" pitchFamily="2" charset="0"/>
            </a:rPr>
            <a:t>Exceptional circumstances if over £5K required?</a:t>
          </a:r>
        </a:p>
      </dsp:txBody>
      <dsp:txXfrm>
        <a:off x="7363246" y="1647769"/>
        <a:ext cx="3225434" cy="1007948"/>
      </dsp:txXfrm>
    </dsp:sp>
    <dsp:sp modelId="{2D2071CE-1B1D-4ED9-8919-6EFBB62B336F}">
      <dsp:nvSpPr>
        <dsp:cNvPr id="0" name=""/>
        <dsp:cNvSpPr/>
      </dsp:nvSpPr>
      <dsp:spPr>
        <a:xfrm>
          <a:off x="7231849" y="1505422"/>
          <a:ext cx="705563" cy="1058345"/>
        </a:xfrm>
        <a:prstGeom prst="rect">
          <a:avLst/>
        </a:prstGeom>
        <a:blipFill>
          <a:blip xmlns:r="http://schemas.openxmlformats.org/officeDocument/2006/relationships">
            <a:extLst>
              <a:ext uri="{96DAC541-7B7A-43D3-8B79-37D633B846F1}">
                <asvg:svgBlip xmlns:asvg="http://schemas.microsoft.com/office/drawing/2016/SVG/main" r:embed="rId6"/>
              </a:ext>
            </a:extLst>
          </a:blip>
          <a:srcRect/>
          <a:stretch>
            <a:fillRect l="-25000" r="-25000"/>
          </a:stretch>
        </a:blipFill>
        <a:ln w="19050" cap="flat" cmpd="sng" algn="ctr">
          <a:solidFill>
            <a:schemeClr val="lt1">
              <a:hueOff val="0"/>
              <a:satOff val="0"/>
              <a:lumOff val="0"/>
              <a:alphaOff val="0"/>
            </a:schemeClr>
          </a:solidFill>
          <a:prstDash val="solid"/>
        </a:ln>
        <a:effectLst/>
        <a:scene3d>
          <a:camera prst="orthographicFront">
            <a:rot lat="0" lon="0" rev="0"/>
          </a:camera>
          <a:lightRig rig="balanced" dir="t">
            <a:rot lat="0" lon="0" rev="8700000"/>
          </a:lightRig>
        </a:scene3d>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8CADCA-6A21-4A0E-BCF5-6F6A3B6A4777}">
      <dsp:nvSpPr>
        <dsp:cNvPr id="0" name=""/>
        <dsp:cNvSpPr/>
      </dsp:nvSpPr>
      <dsp:spPr>
        <a:xfrm>
          <a:off x="1842070" y="423831"/>
          <a:ext cx="2196000" cy="2196000"/>
        </a:xfrm>
        <a:prstGeom prst="ellipse">
          <a:avLst/>
        </a:prstGeom>
        <a:gradFill flip="none" rotWithShape="0">
          <a:gsLst>
            <a:gs pos="0">
              <a:srgbClr val="009644">
                <a:shade val="30000"/>
                <a:satMod val="115000"/>
              </a:srgbClr>
            </a:gs>
            <a:gs pos="50000">
              <a:srgbClr val="009644">
                <a:shade val="67500"/>
                <a:satMod val="115000"/>
              </a:srgbClr>
            </a:gs>
            <a:gs pos="100000">
              <a:srgbClr val="009644">
                <a:shade val="100000"/>
                <a:satMod val="115000"/>
              </a:srgbClr>
            </a:gs>
          </a:gsLst>
          <a:lin ang="10800000" scaled="1"/>
          <a:tileRect/>
        </a:gradFill>
        <a:ln>
          <a:noFill/>
        </a:ln>
        <a:effectLst/>
      </dsp:spPr>
      <dsp:style>
        <a:lnRef idx="0">
          <a:scrgbClr r="0" g="0" b="0"/>
        </a:lnRef>
        <a:fillRef idx="1">
          <a:scrgbClr r="0" g="0" b="0"/>
        </a:fillRef>
        <a:effectRef idx="0">
          <a:scrgbClr r="0" g="0" b="0"/>
        </a:effectRef>
        <a:fontRef idx="minor"/>
      </dsp:style>
    </dsp:sp>
    <dsp:sp modelId="{C7C1C612-36F3-414B-B291-60B1D7F85DBC}">
      <dsp:nvSpPr>
        <dsp:cNvPr id="0" name=""/>
        <dsp:cNvSpPr/>
      </dsp:nvSpPr>
      <dsp:spPr>
        <a:xfrm>
          <a:off x="2310070" y="891831"/>
          <a:ext cx="1260000" cy="126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D535DC8-0A6F-417E-B018-8FA7021FAD95}">
      <dsp:nvSpPr>
        <dsp:cNvPr id="0" name=""/>
        <dsp:cNvSpPr/>
      </dsp:nvSpPr>
      <dsp:spPr>
        <a:xfrm>
          <a:off x="1140070" y="3303831"/>
          <a:ext cx="360000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422400">
            <a:lnSpc>
              <a:spcPct val="90000"/>
            </a:lnSpc>
            <a:spcBef>
              <a:spcPct val="0"/>
            </a:spcBef>
            <a:spcAft>
              <a:spcPct val="35000"/>
            </a:spcAft>
            <a:buNone/>
            <a:defRPr cap="all"/>
          </a:pPr>
          <a:r>
            <a:rPr lang="en-GB" sz="3200" b="1" kern="1200" cap="none" dirty="0">
              <a:latin typeface="Poppins" panose="00000500000000000000" pitchFamily="2" charset="0"/>
              <a:cs typeface="Poppins" panose="00000500000000000000" pitchFamily="2" charset="0"/>
            </a:rPr>
            <a:t>£58,500</a:t>
          </a:r>
          <a:endParaRPr lang="en-US" sz="3200" b="1" kern="1200" cap="none" dirty="0">
            <a:latin typeface="Poppins" panose="00000500000000000000" pitchFamily="2" charset="0"/>
            <a:cs typeface="Poppins" panose="00000500000000000000" pitchFamily="2" charset="0"/>
          </a:endParaRPr>
        </a:p>
      </dsp:txBody>
      <dsp:txXfrm>
        <a:off x="1140070" y="3303831"/>
        <a:ext cx="3600000" cy="832500"/>
      </dsp:txXfrm>
    </dsp:sp>
    <dsp:sp modelId="{E51EB6F3-F805-4C7D-BA80-411225678DB0}">
      <dsp:nvSpPr>
        <dsp:cNvPr id="0" name=""/>
        <dsp:cNvSpPr/>
      </dsp:nvSpPr>
      <dsp:spPr>
        <a:xfrm>
          <a:off x="6072070" y="423831"/>
          <a:ext cx="2196000" cy="2196000"/>
        </a:xfrm>
        <a:prstGeom prst="ellipse">
          <a:avLst/>
        </a:prstGeom>
        <a:gradFill flip="none" rotWithShape="0">
          <a:gsLst>
            <a:gs pos="0">
              <a:srgbClr val="333399">
                <a:shade val="30000"/>
                <a:satMod val="115000"/>
              </a:srgbClr>
            </a:gs>
            <a:gs pos="50000">
              <a:srgbClr val="333399">
                <a:shade val="67500"/>
                <a:satMod val="115000"/>
              </a:srgbClr>
            </a:gs>
            <a:gs pos="100000">
              <a:srgbClr val="333399">
                <a:shade val="100000"/>
                <a:satMod val="115000"/>
              </a:srgbClr>
            </a:gs>
          </a:gsLst>
          <a:lin ang="10800000" scaled="1"/>
          <a:tileRect/>
        </a:gradFill>
        <a:ln>
          <a:noFill/>
        </a:ln>
        <a:effectLst/>
      </dsp:spPr>
      <dsp:style>
        <a:lnRef idx="0">
          <a:scrgbClr r="0" g="0" b="0"/>
        </a:lnRef>
        <a:fillRef idx="1">
          <a:scrgbClr r="0" g="0" b="0"/>
        </a:fillRef>
        <a:effectRef idx="0">
          <a:scrgbClr r="0" g="0" b="0"/>
        </a:effectRef>
        <a:fontRef idx="minor"/>
      </dsp:style>
    </dsp:sp>
    <dsp:sp modelId="{FA2E93F9-1183-4DAC-BE9E-72CF80F99DD9}">
      <dsp:nvSpPr>
        <dsp:cNvPr id="0" name=""/>
        <dsp:cNvSpPr/>
      </dsp:nvSpPr>
      <dsp:spPr>
        <a:xfrm>
          <a:off x="6540070" y="891831"/>
          <a:ext cx="1260000" cy="126000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3F99DDE-BDAE-44FA-B69C-42A565C36278}">
      <dsp:nvSpPr>
        <dsp:cNvPr id="0" name=""/>
        <dsp:cNvSpPr/>
      </dsp:nvSpPr>
      <dsp:spPr>
        <a:xfrm>
          <a:off x="5370070" y="3303831"/>
          <a:ext cx="360000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b="1" kern="1200" cap="none" dirty="0">
              <a:latin typeface="Poppins" panose="00000500000000000000" pitchFamily="2" charset="0"/>
              <a:cs typeface="Poppins" panose="00000500000000000000" pitchFamily="2" charset="0"/>
            </a:rPr>
            <a:t>February/March </a:t>
          </a:r>
          <a:r>
            <a:rPr lang="en-GB" sz="2400" b="1" kern="1200" dirty="0">
              <a:latin typeface="Poppins" panose="00000500000000000000" pitchFamily="2" charset="0"/>
              <a:cs typeface="Poppins" panose="00000500000000000000" pitchFamily="2" charset="0"/>
            </a:rPr>
            <a:t>2027 – </a:t>
          </a:r>
          <a:r>
            <a:rPr lang="en-GB" sz="2400" b="1" kern="1200" cap="none" dirty="0">
              <a:latin typeface="Poppins" panose="00000500000000000000" pitchFamily="2" charset="0"/>
              <a:cs typeface="Poppins" panose="00000500000000000000" pitchFamily="2" charset="0"/>
            </a:rPr>
            <a:t>March/April </a:t>
          </a:r>
          <a:r>
            <a:rPr lang="en-GB" sz="2400" b="1" kern="1200" dirty="0">
              <a:latin typeface="Poppins" panose="00000500000000000000" pitchFamily="2" charset="0"/>
              <a:cs typeface="Poppins" panose="00000500000000000000" pitchFamily="2" charset="0"/>
            </a:rPr>
            <a:t>2028</a:t>
          </a:r>
          <a:endParaRPr lang="en-US" sz="2400" b="1" kern="1200" dirty="0">
            <a:latin typeface="Poppins" panose="00000500000000000000" pitchFamily="2" charset="0"/>
            <a:cs typeface="Poppins" panose="00000500000000000000" pitchFamily="2" charset="0"/>
          </a:endParaRPr>
        </a:p>
      </dsp:txBody>
      <dsp:txXfrm>
        <a:off x="5370070" y="3303831"/>
        <a:ext cx="3600000" cy="8325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0B42DD-EC0F-4AD1-9021-FCE6099B8BAD}" type="datetimeFigureOut">
              <a:rPr lang="en-GB" smtClean="0"/>
              <a:t>22/10/2026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B5A938-B405-4069-9AD2-B43479D8F6ED}" type="slidenum">
              <a:rPr lang="en-GB" smtClean="0"/>
              <a:t>‹#›</a:t>
            </a:fld>
            <a:endParaRPr lang="en-GB"/>
          </a:p>
        </p:txBody>
      </p:sp>
    </p:spTree>
    <p:extLst>
      <p:ext uri="{BB962C8B-B14F-4D97-AF65-F5344CB8AC3E}">
        <p14:creationId xmlns:p14="http://schemas.microsoft.com/office/powerpoint/2010/main" val="39044857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Times New Roman" panose="02020603050405020304" pitchFamily="18" charset="0"/>
                <a:cs typeface="Calibri" panose="020F0502020204030204" pitchFamily="34" charset="0"/>
              </a:rPr>
              <a:t>The Highland Alcohol &amp; Drugs Partnership (ADP) or ‘the partnership’ has awarded a portion of Scottish Government funds for third sector organisations in Highland. And with this briefing session we aim to help you decide if this grant and the aims of this funding are likely to match with your own current priorities, before you apply. And in case you decide to apply, we will also explore the application and assessment process, the amount you can request and how to make the most of this opportunity.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Times New Roman" panose="02020603050405020304" pitchFamily="18" charset="0"/>
              <a:cs typeface="Calibri" panose="020F0502020204030204" pitchFamily="34" charset="0"/>
            </a:endParaRPr>
          </a:p>
          <a:p>
            <a:pPr rtl="0" fontAlgn="base"/>
            <a:r>
              <a:rPr lang="en-GB" sz="1800" b="0" i="0" kern="1200" dirty="0">
                <a:solidFill>
                  <a:schemeClr val="tx1"/>
                </a:solidFill>
                <a:effectLst/>
                <a:latin typeface="+mn-lt"/>
                <a:ea typeface="+mn-ea"/>
                <a:cs typeface="+mn-cs"/>
              </a:rPr>
              <a:t>The Local Improvement Fund has previously enabled third sector organisations in Highland to deliver meaningful outcomes, aligned with the region's strategic priorities. However, we recognise the very real pressures organisations currently face around financial uncertainty, capacity and staff wellbeing. In addition, the amount available this year is reduced to £58,500. </a:t>
            </a:r>
          </a:p>
          <a:p>
            <a:pPr rtl="0" fontAlgn="base"/>
            <a:endParaRPr lang="en-GB" sz="1800" b="0" i="0" kern="1200" dirty="0">
              <a:solidFill>
                <a:schemeClr val="tx1"/>
              </a:solidFill>
              <a:effectLst/>
              <a:latin typeface="+mn-lt"/>
              <a:ea typeface="+mn-ea"/>
              <a:cs typeface="+mn-cs"/>
            </a:endParaRPr>
          </a:p>
          <a:p>
            <a:pPr rtl="0" fontAlgn="base"/>
            <a:r>
              <a:rPr lang="en-GB" sz="1800" b="0" i="0" kern="1200" dirty="0">
                <a:solidFill>
                  <a:schemeClr val="tx1"/>
                </a:solidFill>
                <a:effectLst/>
                <a:latin typeface="+mn-lt"/>
                <a:ea typeface="+mn-ea"/>
                <a:cs typeface="+mn-cs"/>
              </a:rPr>
              <a:t>Thus, we are inviting applications for capacity building activity, rather than delivering a project for people, so we’re focusing these grants on supporting organisational development, planning and staff wellbeing.</a:t>
            </a:r>
          </a:p>
        </p:txBody>
      </p:sp>
      <p:sp>
        <p:nvSpPr>
          <p:cNvPr id="4" name="Slide Number Placeholder 3"/>
          <p:cNvSpPr>
            <a:spLocks noGrp="1"/>
          </p:cNvSpPr>
          <p:nvPr>
            <p:ph type="sldNum" sz="quarter" idx="5"/>
          </p:nvPr>
        </p:nvSpPr>
        <p:spPr/>
        <p:txBody>
          <a:bodyPr/>
          <a:lstStyle/>
          <a:p>
            <a:fld id="{B9B5A938-B405-4069-9AD2-B43479D8F6ED}" type="slidenum">
              <a:rPr lang="en-GB" smtClean="0"/>
              <a:t>1</a:t>
            </a:fld>
            <a:endParaRPr lang="en-GB"/>
          </a:p>
        </p:txBody>
      </p:sp>
    </p:spTree>
    <p:extLst>
      <p:ext uri="{BB962C8B-B14F-4D97-AF65-F5344CB8AC3E}">
        <p14:creationId xmlns:p14="http://schemas.microsoft.com/office/powerpoint/2010/main" val="21760153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Calibri" panose="020F0502020204030204" pitchFamily="34" charset="0"/>
              </a:rPr>
              <a:t>As you may know, last year we awarded 9 grants worth £83,000. Added to the funding we previously awarded across the Highlands, investment in this area of work = over £890,000 so far. That’s the total from the Local Improvement Fund grants we’ve distributed so far. And the result has been a wide variety of fantastic initiatives, some of which are still ongoing.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Calibri" panose="020F0502020204030204" pitchFamily="34" charset="0"/>
              </a:rPr>
              <a:t>In this graph you can see the relative amounts provided each year, since 2022, which as you can see has reduced significantly – but this in no way reflects the value of, or appreciation for the work being undertaken by the sector. As you may know, some groups are now being commissioned directly by the partnership, for the support they provide. And the ADP are doing what they can to ensure that the funds they receive are targeted at those delivering essential outcomes around prevention and reducing harm.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Calibri" panose="020F0502020204030204" pitchFamily="34" charset="0"/>
              </a:rPr>
              <a:t>This year, the amount available is reduced to £58,500</a:t>
            </a:r>
            <a:r>
              <a:rPr lang="en-GB" sz="1200" dirty="0">
                <a:effectLst/>
                <a:latin typeface="Calibri" panose="020F0502020204030204" pitchFamily="34" charset="0"/>
                <a:ea typeface="Times New Roman" panose="02020603050405020304" pitchFamily="18" charset="0"/>
                <a:cs typeface="Calibri" panose="020F0502020204030204" pitchFamily="34" charset="0"/>
              </a:rPr>
              <a:t>, so please only apply for the amount that you need, based on estimated forecast of costs for necessary activity. Accurate estimates not only permit us to share funds with a higher number of organisations, but it also can save a lot of time and effort on managing the subsequent work to tackle under/overspends, with funded projects.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Calibri" panose="020F0502020204030204" pitchFamily="34" charset="0"/>
              </a:rPr>
              <a:t>So, as well as describing the application process today, I’ll offer some recommendations for anyone considering applying to this fund, whether that is for the first time or as a repeat customer.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Arial" panose="020B0604020202020204" pitchFamily="34" charset="0"/>
              <a:ea typeface="Calibri" panose="020F0502020204030204" pitchFamily="34" charset="0"/>
            </a:endParaRPr>
          </a:p>
          <a:p>
            <a:pPr rtl="0" fontAlgn="base"/>
            <a:r>
              <a:rPr lang="en-GB" sz="1800" dirty="0">
                <a:effectLst/>
                <a:latin typeface="Calibri" panose="020F0502020204030204" pitchFamily="34" charset="0"/>
                <a:ea typeface="Times New Roman" panose="02020603050405020304" pitchFamily="18" charset="0"/>
                <a:cs typeface="Calibri" panose="020F0502020204030204" pitchFamily="34" charset="0"/>
              </a:rPr>
              <a:t>So, we are offering grants of </a:t>
            </a:r>
            <a:r>
              <a:rPr lang="en-GB" sz="1800" u="sng" dirty="0">
                <a:effectLst/>
                <a:latin typeface="Calibri" panose="020F0502020204030204" pitchFamily="34" charset="0"/>
                <a:ea typeface="Times New Roman" panose="02020603050405020304" pitchFamily="18" charset="0"/>
                <a:cs typeface="Calibri" panose="020F0502020204030204" pitchFamily="34" charset="0"/>
              </a:rPr>
              <a:t>up to </a:t>
            </a:r>
            <a:r>
              <a:rPr lang="en-GB" sz="1800" dirty="0">
                <a:effectLst/>
                <a:latin typeface="Calibri" panose="020F0502020204030204" pitchFamily="34" charset="0"/>
                <a:ea typeface="Times New Roman" panose="02020603050405020304" pitchFamily="18" charset="0"/>
                <a:cs typeface="Calibri" panose="020F0502020204030204" pitchFamily="34" charset="0"/>
              </a:rPr>
              <a:t>£10,000 for organisations involved in supporting the partnership’s strategic plans. However, the </a:t>
            </a:r>
            <a:r>
              <a:rPr lang="en-GB" sz="1800" b="0" i="0" dirty="0">
                <a:effectLst/>
              </a:rPr>
              <a:t>majority of grants awarded are likely to be </a:t>
            </a:r>
            <a:r>
              <a:rPr lang="en-GB" sz="1800" b="1" i="0" dirty="0">
                <a:effectLst/>
              </a:rPr>
              <a:t>no more than £5,000 </a:t>
            </a:r>
            <a:r>
              <a:rPr lang="en-GB" sz="1800" b="0" i="0" dirty="0">
                <a:effectLst/>
              </a:rPr>
              <a:t>due to the limited funds. Applications requesting over this amount must demonstrate a strong rationale for exceptional circumstances.</a:t>
            </a:r>
            <a:endParaRPr lang="en-GB" sz="1800" dirty="0">
              <a:effectLst/>
              <a:latin typeface="Calibri" panose="020F0502020204030204" pitchFamily="34" charset="0"/>
              <a:ea typeface="Times New Roman" panose="02020603050405020304" pitchFamily="18"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B9B5A938-B405-4069-9AD2-B43479D8F6ED}" type="slidenum">
              <a:rPr lang="en-GB" smtClean="0"/>
              <a:t>2</a:t>
            </a:fld>
            <a:endParaRPr lang="en-GB"/>
          </a:p>
        </p:txBody>
      </p:sp>
    </p:spTree>
    <p:extLst>
      <p:ext uri="{BB962C8B-B14F-4D97-AF65-F5344CB8AC3E}">
        <p14:creationId xmlns:p14="http://schemas.microsoft.com/office/powerpoint/2010/main" val="13407891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Calibri" panose="020F0502020204030204" pitchFamily="34" charset="0"/>
              </a:rPr>
              <a:t>Highland ADP have set out their vision for what they want to achieve, which tallies with the Scottish Governments vision. And we’d very much like these funds to continue helping to achieve this change.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Calibri" panose="020F0502020204030204" pitchFamily="34" charset="0"/>
              </a:rPr>
              <a:t>We provide links to the strategic plan on our web page, as well as in the guidance and FAQs documents. Please explore these thoroughly if you don’t already know them off by heart.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D17261-7046-492F-BDDA-582ECB49A7C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021206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8DF9E-1901-BE55-476F-FEC0189DF5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D2C350-DD0C-C692-7681-6AFF5AC470E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BA524D5-4597-64FD-458D-3FDEAD82AE0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Calibri" panose="020F0502020204030204" pitchFamily="34" charset="0"/>
              </a:rPr>
              <a:t>Given the reduced amount of funds available and the number of groups we’ve heard from recently who are struggling with capacity, we felt there was a way to use this fund to help overcome some of these issues. Thankfully, the ADP have agreed to this, and we’re offering these grants exclusively for building capacity, </a:t>
            </a:r>
            <a:r>
              <a:rPr lang="en-GB" sz="1200" b="0" i="0" kern="1200" dirty="0">
                <a:solidFill>
                  <a:schemeClr val="tx1"/>
                </a:solidFill>
                <a:effectLst/>
                <a:latin typeface="+mn-lt"/>
                <a:ea typeface="+mn-ea"/>
                <a:cs typeface="+mn-cs"/>
              </a:rPr>
              <a:t>strengthening governance and infrastructure, developing robust plans and sustaining staff and volunteer wellbeing for the future.</a:t>
            </a:r>
            <a:r>
              <a:rPr lang="en-GB" sz="1800" dirty="0">
                <a:effectLst/>
                <a:latin typeface="Calibri" panose="020F0502020204030204" pitchFamily="34" charset="0"/>
                <a:ea typeface="Calibri" panose="020F0502020204030204" pitchFamily="34" charset="0"/>
                <a:cs typeface="Calibri" panose="020F0502020204030204" pitchFamily="34" charset="0"/>
              </a:rPr>
              <a:t> We will also consider other development needs, and you will be expected to engage staff and/or volunteers in devising and delivering changes, and we ask that you please consider what is proportionate to the amount available for the sector in Highland.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Calibri" panose="020F0502020204030204" pitchFamily="34" charset="0"/>
              </a:rPr>
              <a:t>So, instead of focusing on how your application can demonstrate direct benefits for your service users, this application is designed to help you demonstrate how you intend to build your capacity to deliver support in the future. The HADP want these funds to strengthen the sector, and you can help demonstrate how this might be achieved. </a:t>
            </a:r>
          </a:p>
        </p:txBody>
      </p:sp>
      <p:sp>
        <p:nvSpPr>
          <p:cNvPr id="4" name="Slide Number Placeholder 3">
            <a:extLst>
              <a:ext uri="{FF2B5EF4-FFF2-40B4-BE49-F238E27FC236}">
                <a16:creationId xmlns:a16="http://schemas.microsoft.com/office/drawing/2014/main" id="{99B7027B-50A4-C949-7AD8-0165AC40156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D17261-7046-492F-BDDA-582ECB49A7C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3284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Arial" panose="020B0604020202020204" pitchFamily="34" charset="0"/>
                <a:ea typeface="Calibri" panose="020F0502020204030204" pitchFamily="34" charset="0"/>
              </a:rPr>
              <a:t>The Local Improvement Fund grants will be awarded early in the new year, with a view to projects starting in April (or sooner) and you can deliver your project for up to 12 months. The earlier you can start the better, as we know the need exists now, but it all depends how ready you are to begin. Also, the earlier your project is due to end, if funded groups run into difficulties, we can approve a brief extension till end April 2028 at the latest. So, we’d prefer to maintain a wee bit of flexibility for that reason.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Arial" panose="020B0604020202020204" pitchFamily="34" charset="0"/>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closing date is 26 November at MIDDAY, which is a Thursday. This allows you five weeks to apply and again, I need to emphasise the application portal will be disabled at </a:t>
            </a:r>
            <a:r>
              <a:rPr lang="en-GB" b="1" dirty="0"/>
              <a:t>midday</a:t>
            </a:r>
            <a:r>
              <a:rPr lang="en-GB" dirty="0"/>
              <a:t> – and late applications will not be accepted.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Calibri" panose="020F0502020204030204" pitchFamily="34" charset="0"/>
              </a:rPr>
              <a:t>We all know that in life, we generally get out what we put in and so, please remember that submitting a funding application can often take longer than expected. There are facts that need to be checked, figures to clarify, criteria to match, and proof reading to make sure that at the very least, your contact details are correct. So, you should aim to set aside sufficient time to devote to reading through the guidance and criteria for this fund, outlining your proposed activity, costing it out based on estimated outputs, such as number of staff, etc, then drafting your application based on the anticipated outcomes and assessment criteria detailed within the guidance.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Calibri" panose="020F0502020204030204" pitchFamily="34" charset="0"/>
              </a:rPr>
              <a:t>Once you’ve completed this, you should always leave enough time to ask someone to sense check it for you and once you’ve done your final edit, then you need to ensure it is formatted to make sure it’s clear and easy to follow. There’s no point trying to proof-read a document you’ve spent hours writing and rewriting because you’re very unlikely to notice typos at that point. Make it clear and compelling, persuade the reader that with this funding you can improve your capacity to work collaboratively in the future. Be concise so you can say more with fewer words and don’t make assumptions about what people will already know about your organisation. </a:t>
            </a:r>
          </a:p>
        </p:txBody>
      </p:sp>
      <p:sp>
        <p:nvSpPr>
          <p:cNvPr id="4" name="Slide Number Placeholder 3"/>
          <p:cNvSpPr>
            <a:spLocks noGrp="1"/>
          </p:cNvSpPr>
          <p:nvPr>
            <p:ph type="sldNum" sz="quarter" idx="5"/>
          </p:nvPr>
        </p:nvSpPr>
        <p:spPr/>
        <p:txBody>
          <a:bodyPr/>
          <a:lstStyle/>
          <a:p>
            <a:fld id="{B9B5A938-B405-4069-9AD2-B43479D8F6ED}" type="slidenum">
              <a:rPr lang="en-GB" smtClean="0"/>
              <a:t>5</a:t>
            </a:fld>
            <a:endParaRPr lang="en-GB"/>
          </a:p>
        </p:txBody>
      </p:sp>
    </p:spTree>
    <p:extLst>
      <p:ext uri="{BB962C8B-B14F-4D97-AF65-F5344CB8AC3E}">
        <p14:creationId xmlns:p14="http://schemas.microsoft.com/office/powerpoint/2010/main" val="83994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Times New Roman" panose="02020603050405020304" pitchFamily="18" charset="0"/>
                <a:cs typeface="Calibri" panose="020F0502020204030204" pitchFamily="34" charset="0"/>
              </a:rPr>
              <a:t>Ultimately, the purpose of this funding is to enable the sector to maintain sufficient support that helps prevent or reduce alcohol &amp; drug-related harm, involves people with living/lived experience, provides evidence of both the need and efficacy of the involvement, as well as monitoring and evaluating the difference your service makes.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Times New Roman" panose="02020603050405020304" pitchFamily="18" charset="0"/>
                <a:cs typeface="Calibri" panose="020F0502020204030204" pitchFamily="34" charset="0"/>
              </a:rPr>
              <a:t>The application should provide an opportunity to explain how the proposed development plans, further your organisation’s ability to continue this work.</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r>
              <a:rPr lang="en-GB" dirty="0"/>
              <a:t>These are the essential criteria for being eligible to apply, in addition to delivering at least one of the capacity building options in the guidance. Any Third Sector organisation or community group can apply </a:t>
            </a:r>
            <a:r>
              <a:rPr lang="en-GB" b="0" i="0" dirty="0">
                <a:solidFill>
                  <a:srgbClr val="201747"/>
                </a:solidFill>
                <a:effectLst/>
                <a:latin typeface="omnes-pro"/>
              </a:rPr>
              <a:t>as long as you have a bank account in the organisation’s name and accounts from the previous year</a:t>
            </a:r>
            <a:r>
              <a:rPr lang="en-GB" dirty="0"/>
              <a:t>. You must have experience operating or delivering services and working with people affected by alcohol and/or drugs. Your proposals should be led by and involve staff and/or volunteers.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Fair Work First is a policy that </a:t>
            </a:r>
            <a:r>
              <a:rPr lang="en-GB" sz="1200" kern="1200" dirty="0">
                <a:solidFill>
                  <a:schemeClr val="tx1"/>
                </a:solidFill>
                <a:effectLst/>
                <a:latin typeface="+mn-lt"/>
                <a:ea typeface="+mn-ea"/>
                <a:cs typeface="+mn-cs"/>
              </a:rPr>
              <a:t>sets out a vision for people in Scotland to have a world-leading working life. Any organisations in receipt of a grant from Scottish Government funds must have a policy statement that outlines how they comply with the fair work framework, unless of course you don’t employ staff. But if anyone is remunerated for delivering services, you must consider how you might apply the principles of Fair Work First to any contractual arrangements. So, these are pre-requisite to completing the application – you must answer this Q about fair work and the Q about a bank account to proceed with the form.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Relevant financial evidence includes a breakdown of costs for your proposal, and end of year figures covering income expenditure deficit and reserves, as well as uploading a matching statement of financial activities. Anyone who can’t provide that for the fiscal year, 2024 - 2025 should get in touch so we can offer guidance covering your specific circumstances. If we were asking for the latest financial year, some orgs would not have accounts verified yet.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It’s also important to have estimated costs breakdown for your proposals and details of any match funding – so long as that funding isn't alcohol industry connected e.g. The Robertson Trust. </a:t>
            </a:r>
          </a:p>
          <a:p>
            <a:endParaRPr lang="en-GB" dirty="0"/>
          </a:p>
        </p:txBody>
      </p:sp>
      <p:sp>
        <p:nvSpPr>
          <p:cNvPr id="4" name="Slide Number Placeholder 3"/>
          <p:cNvSpPr>
            <a:spLocks noGrp="1"/>
          </p:cNvSpPr>
          <p:nvPr>
            <p:ph type="sldNum" sz="quarter" idx="5"/>
          </p:nvPr>
        </p:nvSpPr>
        <p:spPr/>
        <p:txBody>
          <a:bodyPr/>
          <a:lstStyle/>
          <a:p>
            <a:fld id="{B9B5A938-B405-4069-9AD2-B43479D8F6ED}" type="slidenum">
              <a:rPr lang="en-GB" smtClean="0"/>
              <a:t>6</a:t>
            </a:fld>
            <a:endParaRPr lang="en-GB"/>
          </a:p>
        </p:txBody>
      </p:sp>
    </p:spTree>
    <p:extLst>
      <p:ext uri="{BB962C8B-B14F-4D97-AF65-F5344CB8AC3E}">
        <p14:creationId xmlns:p14="http://schemas.microsoft.com/office/powerpoint/2010/main" val="40759562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If your application meets the essential criteria this will be assessed by the independent funding panel, which is made up of members of the Highland Partnership, including third sector colleagues, NHS Highland, Highland Council and others. We can offer support with the application process of course, if you contact us in plenty of time. During the first three weeks of the process, we can review applications and offer recommendations, but after this time it becomes unrealistic.</a:t>
            </a:r>
          </a:p>
          <a:p>
            <a:endParaRPr lang="en-GB" dirty="0"/>
          </a:p>
          <a:p>
            <a:pPr>
              <a:lnSpc>
                <a:spcPct val="107000"/>
              </a:lnSpc>
              <a:spcAft>
                <a:spcPts val="800"/>
              </a:spcAft>
            </a:pPr>
            <a:r>
              <a:rPr lang="en-GB" sz="1800" dirty="0">
                <a:effectLst/>
                <a:latin typeface="Poppins" panose="00000500000000000000" pitchFamily="2" charset="0"/>
                <a:ea typeface="Calibri" panose="020F0502020204030204" pitchFamily="34" charset="0"/>
                <a:cs typeface="Times New Roman" panose="02020603050405020304" pitchFamily="18" charset="0"/>
              </a:rPr>
              <a:t>Decisions will be based on how well your application demonstrates that you meet the following criteria: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0000"/>
              </a:lnSpc>
              <a:spcAft>
                <a:spcPts val="800"/>
              </a:spcAft>
              <a:buSzPts val="1000"/>
              <a:buFont typeface="Symbol" panose="05050102010706020507" pitchFamily="18" charset="2"/>
              <a:buChar char=""/>
              <a:tabLst>
                <a:tab pos="457200" algn="l"/>
              </a:tabLst>
            </a:pPr>
            <a:r>
              <a:rPr lang="en-GB" sz="1800" dirty="0"/>
              <a:t>Is there a clear and evidenced organisational need?</a:t>
            </a:r>
          </a:p>
          <a:p>
            <a:pPr marL="342900" lvl="0" indent="-342900">
              <a:lnSpc>
                <a:spcPct val="100000"/>
              </a:lnSpc>
              <a:spcAft>
                <a:spcPts val="800"/>
              </a:spcAft>
              <a:buSzPts val="1000"/>
              <a:buFont typeface="Symbol" panose="05050102010706020507" pitchFamily="18" charset="2"/>
              <a:buChar char=""/>
              <a:tabLst>
                <a:tab pos="457200" algn="l"/>
              </a:tabLst>
            </a:pPr>
            <a:r>
              <a:rPr lang="en-GB" sz="1800" dirty="0"/>
              <a:t>Is there a clear explanation of the difference the support will make? </a:t>
            </a:r>
          </a:p>
          <a:p>
            <a:pPr marL="342900" lvl="0" indent="-342900">
              <a:lnSpc>
                <a:spcPct val="100000"/>
              </a:lnSpc>
              <a:spcAft>
                <a:spcPts val="800"/>
              </a:spcAft>
              <a:buSzPts val="1000"/>
              <a:buFont typeface="Symbol" panose="05050102010706020507" pitchFamily="18" charset="2"/>
              <a:buChar char=""/>
              <a:tabLst>
                <a:tab pos="457200" algn="l"/>
              </a:tabLst>
            </a:pPr>
            <a:r>
              <a:rPr lang="en-GB" sz="1800" dirty="0"/>
              <a:t>Are proposed costs reasonable and proportionate to expected benefits?</a:t>
            </a:r>
          </a:p>
          <a:p>
            <a:pPr marL="342900" lvl="0" indent="-342900">
              <a:lnSpc>
                <a:spcPct val="100000"/>
              </a:lnSpc>
              <a:spcAft>
                <a:spcPts val="800"/>
              </a:spcAft>
              <a:buSzPts val="1000"/>
              <a:buFont typeface="Symbol" panose="05050102010706020507" pitchFamily="18" charset="2"/>
              <a:buChar char=""/>
              <a:tabLst>
                <a:tab pos="457200" algn="l"/>
              </a:tabLst>
            </a:pPr>
            <a:r>
              <a:rPr lang="en-GB" sz="1800" dirty="0">
                <a:effectLst/>
                <a:latin typeface="Poppins" panose="00000500000000000000" pitchFamily="2" charset="0"/>
                <a:ea typeface="Calibri" panose="020F0502020204030204" pitchFamily="34" charset="0"/>
                <a:cs typeface="Times New Roman" panose="02020603050405020304" pitchFamily="18" charset="0"/>
              </a:rPr>
              <a:t>And a</a:t>
            </a:r>
            <a:r>
              <a:rPr lang="en-GB" sz="1800" dirty="0"/>
              <a:t>re benefits likely to continue beyond the funded activity? Is there a clear plan for this?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dirty="0"/>
              <a:t>We will provide the panel with a scoring system to ensure a consistent process in reaching decisions, so these are the underlying principles on which applications will be assessed. </a:t>
            </a:r>
          </a:p>
        </p:txBody>
      </p:sp>
      <p:sp>
        <p:nvSpPr>
          <p:cNvPr id="4" name="Slide Number Placeholder 3"/>
          <p:cNvSpPr>
            <a:spLocks noGrp="1"/>
          </p:cNvSpPr>
          <p:nvPr>
            <p:ph type="sldNum" sz="quarter" idx="5"/>
          </p:nvPr>
        </p:nvSpPr>
        <p:spPr/>
        <p:txBody>
          <a:bodyPr/>
          <a:lstStyle/>
          <a:p>
            <a:fld id="{B9B5A938-B405-4069-9AD2-B43479D8F6ED}" type="slidenum">
              <a:rPr lang="en-GB" smtClean="0"/>
              <a:t>7</a:t>
            </a:fld>
            <a:endParaRPr lang="en-GB"/>
          </a:p>
        </p:txBody>
      </p:sp>
    </p:spTree>
    <p:extLst>
      <p:ext uri="{BB962C8B-B14F-4D97-AF65-F5344CB8AC3E}">
        <p14:creationId xmlns:p14="http://schemas.microsoft.com/office/powerpoint/2010/main" val="36966472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4C9B2-429A-B8D7-7980-DE4EC3C832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822619-C3C7-BCF7-9B0D-C03F3C7DFA2A}"/>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FDADD9B-5679-5BCF-BD56-6A9D0D0CF08C}"/>
              </a:ext>
            </a:extLst>
          </p:cNvPr>
          <p:cNvSpPr>
            <a:spLocks noGrp="1"/>
          </p:cNvSpPr>
          <p:nvPr>
            <p:ph type="body" idx="1"/>
          </p:nvPr>
        </p:nvSpPr>
        <p:spPr/>
        <p:txBody>
          <a:bodyPr/>
          <a:lstStyle/>
          <a:p>
            <a:r>
              <a:rPr lang="en-GB" dirty="0"/>
              <a:t>The questions, as I said, have been designed to ensure you have the opportunity to describe how your plans will help achieve the anticipated benefits:</a:t>
            </a:r>
          </a:p>
          <a:p>
            <a:pPr marL="285750" lvl="0" indent="-285750">
              <a:buFont typeface="Arial" panose="020B0604020202020204" pitchFamily="34" charset="0"/>
              <a:buChar char="•"/>
            </a:pPr>
            <a:endParaRPr lang="en-US" sz="1800" baseline="0" dirty="0">
              <a:solidFill>
                <a:schemeClr val="bg1"/>
              </a:solidFill>
              <a:latin typeface="Poppins" panose="00000500000000000000" pitchFamily="2" charset="0"/>
            </a:endParaRPr>
          </a:p>
          <a:p>
            <a:pPr marL="285750" lvl="0" indent="-285750">
              <a:buFont typeface="Arial" panose="020B0604020202020204" pitchFamily="34" charset="0"/>
              <a:buChar char="•"/>
            </a:pPr>
            <a:r>
              <a:rPr lang="en-US" sz="1800" baseline="0" dirty="0">
                <a:solidFill>
                  <a:schemeClr val="bg1"/>
                </a:solidFill>
                <a:latin typeface="Poppins" panose="00000500000000000000" pitchFamily="2" charset="0"/>
              </a:rPr>
              <a:t>How does your service help meet the partnership’s priorities?</a:t>
            </a:r>
          </a:p>
          <a:p>
            <a:pPr marL="285750" lvl="0" indent="-285750">
              <a:buFont typeface="Arial" panose="020B0604020202020204" pitchFamily="34" charset="0"/>
              <a:buChar char="•"/>
            </a:pPr>
            <a:r>
              <a:rPr lang="en-US" sz="1800" baseline="0" dirty="0">
                <a:solidFill>
                  <a:schemeClr val="bg1"/>
                </a:solidFill>
                <a:latin typeface="Poppins" panose="00000500000000000000" pitchFamily="2" charset="0"/>
              </a:rPr>
              <a:t>What difference will this proposal make?</a:t>
            </a:r>
          </a:p>
          <a:p>
            <a:pPr marL="285750" lvl="0" indent="-285750">
              <a:buFont typeface="Arial" panose="020B0604020202020204" pitchFamily="34" charset="0"/>
              <a:buChar char="•"/>
            </a:pPr>
            <a:r>
              <a:rPr lang="en-US" sz="1800" baseline="0" dirty="0">
                <a:solidFill>
                  <a:schemeClr val="bg1"/>
                </a:solidFill>
                <a:latin typeface="Poppins" panose="00000500000000000000" pitchFamily="2" charset="0"/>
              </a:rPr>
              <a:t>How did you identify this support?</a:t>
            </a:r>
          </a:p>
          <a:p>
            <a:pPr marL="285750" lvl="0" indent="-285750">
              <a:buFont typeface="Arial" panose="020B0604020202020204" pitchFamily="34" charset="0"/>
              <a:buChar char="•"/>
            </a:pPr>
            <a:r>
              <a:rPr lang="en-US" sz="1800" baseline="0" dirty="0">
                <a:solidFill>
                  <a:schemeClr val="bg1"/>
                </a:solidFill>
                <a:latin typeface="Poppins" panose="00000500000000000000" pitchFamily="2" charset="0"/>
              </a:rPr>
              <a:t>How the benefits will be sustained?</a:t>
            </a:r>
          </a:p>
          <a:p>
            <a:pPr marL="285750" lvl="0" indent="-285750">
              <a:buFont typeface="Arial" panose="020B0604020202020204" pitchFamily="34" charset="0"/>
              <a:buChar char="•"/>
            </a:pPr>
            <a:r>
              <a:rPr lang="en-US" sz="1800" baseline="0" dirty="0">
                <a:solidFill>
                  <a:schemeClr val="bg1"/>
                </a:solidFill>
                <a:latin typeface="Poppins" panose="00000500000000000000" pitchFamily="2" charset="0"/>
              </a:rPr>
              <a:t>Breakdown of costs and match funding?</a:t>
            </a:r>
          </a:p>
          <a:p>
            <a:pPr marL="285750" lvl="0" indent="-285750">
              <a:buFont typeface="Arial" panose="020B0604020202020204" pitchFamily="34" charset="0"/>
              <a:buChar char="•"/>
            </a:pPr>
            <a:r>
              <a:rPr lang="en-US" sz="1800" baseline="0" dirty="0">
                <a:solidFill>
                  <a:schemeClr val="bg1"/>
                </a:solidFill>
                <a:latin typeface="Poppins" panose="00000500000000000000" pitchFamily="2" charset="0"/>
              </a:rPr>
              <a:t>And if you’re asking for over £5K what exceptional circumstances justify this?</a:t>
            </a:r>
          </a:p>
          <a:p>
            <a:pPr marL="0" marR="0" lvl="0" indent="0" algn="l" defTabSz="914400" rtl="0" eaLnBrk="1" fontAlgn="auto" latinLnBrk="0" hangingPunct="1">
              <a:lnSpc>
                <a:spcPct val="107000"/>
              </a:lnSpc>
              <a:spcBef>
                <a:spcPts val="0"/>
              </a:spcBef>
              <a:spcAft>
                <a:spcPts val="800"/>
              </a:spcAft>
              <a:buClrTx/>
              <a:buSzPts val="1000"/>
              <a:buFont typeface="Symbol" panose="05050102010706020507" pitchFamily="18" charset="2"/>
              <a:buNone/>
              <a:tabLst>
                <a:tab pos="457200" algn="l"/>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In addition, there will be questions about project dates, finances, locality, etc.</a:t>
            </a:r>
          </a:p>
        </p:txBody>
      </p:sp>
      <p:sp>
        <p:nvSpPr>
          <p:cNvPr id="4" name="Slide Number Placeholder 3">
            <a:extLst>
              <a:ext uri="{FF2B5EF4-FFF2-40B4-BE49-F238E27FC236}">
                <a16:creationId xmlns:a16="http://schemas.microsoft.com/office/drawing/2014/main" id="{DBDB964C-4583-305A-87D7-D7DCF4C62D1B}"/>
              </a:ext>
            </a:extLst>
          </p:cNvPr>
          <p:cNvSpPr>
            <a:spLocks noGrp="1"/>
          </p:cNvSpPr>
          <p:nvPr>
            <p:ph type="sldNum" sz="quarter" idx="5"/>
          </p:nvPr>
        </p:nvSpPr>
        <p:spPr/>
        <p:txBody>
          <a:bodyPr/>
          <a:lstStyle/>
          <a:p>
            <a:fld id="{B9B5A938-B405-4069-9AD2-B43479D8F6ED}" type="slidenum">
              <a:rPr lang="en-GB" smtClean="0"/>
              <a:t>8</a:t>
            </a:fld>
            <a:endParaRPr lang="en-GB"/>
          </a:p>
        </p:txBody>
      </p:sp>
    </p:spTree>
    <p:extLst>
      <p:ext uri="{BB962C8B-B14F-4D97-AF65-F5344CB8AC3E}">
        <p14:creationId xmlns:p14="http://schemas.microsoft.com/office/powerpoint/2010/main" val="34818490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No1 recommendation is to make good use of the guidance – it is detailed for a reason, because we would rather guide you to submitting a successful application, than send you feedback on how you might improve your next one. Of course, there are times when quality applications are still declined due to lack of funds, but the successful applications ultimately demonstrated sufficient evidence that met all the criteria.</a:t>
            </a:r>
          </a:p>
          <a:p>
            <a:endParaRPr lang="en-GB" dirty="0"/>
          </a:p>
          <a:p>
            <a:r>
              <a:rPr lang="en-GB" dirty="0"/>
              <a:t>We do not recommend that you complete your application online, we provide a word version so that you can create a draft document, then paste the content online when you have everything you need to submit. </a:t>
            </a:r>
          </a:p>
          <a:p>
            <a:endParaRPr lang="en-GB" dirty="0"/>
          </a:p>
          <a:p>
            <a:r>
              <a:rPr lang="en-GB" dirty="0"/>
              <a:t>When you’re drafting your application, remember the 3 Cs – be clear, concise and compelling!</a:t>
            </a:r>
          </a:p>
        </p:txBody>
      </p:sp>
      <p:sp>
        <p:nvSpPr>
          <p:cNvPr id="4" name="Slide Number Placeholder 3"/>
          <p:cNvSpPr>
            <a:spLocks noGrp="1"/>
          </p:cNvSpPr>
          <p:nvPr>
            <p:ph type="sldNum" sz="quarter" idx="5"/>
          </p:nvPr>
        </p:nvSpPr>
        <p:spPr/>
        <p:txBody>
          <a:bodyPr/>
          <a:lstStyle/>
          <a:p>
            <a:fld id="{B9B5A938-B405-4069-9AD2-B43479D8F6ED}" type="slidenum">
              <a:rPr lang="en-GB" smtClean="0"/>
              <a:t>9</a:t>
            </a:fld>
            <a:endParaRPr lang="en-GB"/>
          </a:p>
        </p:txBody>
      </p:sp>
    </p:spTree>
    <p:extLst>
      <p:ext uri="{BB962C8B-B14F-4D97-AF65-F5344CB8AC3E}">
        <p14:creationId xmlns:p14="http://schemas.microsoft.com/office/powerpoint/2010/main" val="19737583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To summarise, we would like to provide up to ten grants of £5K or less, to begin delivering positive change by April 2027 at the latest and these may continue till March 2028. If you are able to get started sooner, we would prefer that, but we understand this may not always be possible.  </a:t>
            </a:r>
          </a:p>
        </p:txBody>
      </p:sp>
      <p:sp>
        <p:nvSpPr>
          <p:cNvPr id="4" name="Slide Number Placeholder 3"/>
          <p:cNvSpPr>
            <a:spLocks noGrp="1"/>
          </p:cNvSpPr>
          <p:nvPr>
            <p:ph type="sldNum" sz="quarter" idx="5"/>
          </p:nvPr>
        </p:nvSpPr>
        <p:spPr/>
        <p:txBody>
          <a:bodyPr/>
          <a:lstStyle/>
          <a:p>
            <a:fld id="{B9B5A938-B405-4069-9AD2-B43479D8F6ED}" type="slidenum">
              <a:rPr lang="en-GB" smtClean="0"/>
              <a:t>10</a:t>
            </a:fld>
            <a:endParaRPr lang="en-GB"/>
          </a:p>
        </p:txBody>
      </p:sp>
    </p:spTree>
    <p:extLst>
      <p:ext uri="{BB962C8B-B14F-4D97-AF65-F5344CB8AC3E}">
        <p14:creationId xmlns:p14="http://schemas.microsoft.com/office/powerpoint/2010/main" val="27604431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dirty="0"/>
              <a:t>All the details are online here and you can contact us on funding@highlandtsi.org.uk. Already available online, are the guidance document, FAQs, a sample application form which we recommend you use to draft your proposal, and please </a:t>
            </a:r>
            <a:r>
              <a:rPr lang="en-GB"/>
              <a:t>let us know </a:t>
            </a:r>
            <a:r>
              <a:rPr lang="en-GB" dirty="0"/>
              <a:t>if there’s anything else you would find useful. </a:t>
            </a:r>
          </a:p>
        </p:txBody>
      </p:sp>
      <p:sp>
        <p:nvSpPr>
          <p:cNvPr id="4" name="Slide Number Placeholder 3"/>
          <p:cNvSpPr>
            <a:spLocks noGrp="1"/>
          </p:cNvSpPr>
          <p:nvPr>
            <p:ph type="sldNum" sz="quarter" idx="5"/>
          </p:nvPr>
        </p:nvSpPr>
        <p:spPr/>
        <p:txBody>
          <a:bodyPr/>
          <a:lstStyle/>
          <a:p>
            <a:fld id="{B9B5A938-B405-4069-9AD2-B43479D8F6ED}" type="slidenum">
              <a:rPr lang="en-GB" smtClean="0"/>
              <a:t>11</a:t>
            </a:fld>
            <a:endParaRPr lang="en-GB"/>
          </a:p>
        </p:txBody>
      </p:sp>
    </p:spTree>
    <p:extLst>
      <p:ext uri="{BB962C8B-B14F-4D97-AF65-F5344CB8AC3E}">
        <p14:creationId xmlns:p14="http://schemas.microsoft.com/office/powerpoint/2010/main" val="13359358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96DFF08F-DC6B-4601-B491-B0F83F6DD2DA}" type="datetimeFigureOut">
              <a:rPr lang="en-US" dirty="0"/>
              <a:pPr/>
              <a:t>10/22/2026</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4FAB73BC-B049-4115-A692-8D63A059BFB8}" type="slidenum">
              <a:rPr lang="en-US" dirty="0"/>
              <a:pPr/>
              <a:t>‹#›</a:t>
            </a:fld>
            <a:endParaRPr lang="en-US" dirty="0"/>
          </a:p>
        </p:txBody>
      </p:sp>
      <p:cxnSp>
        <p:nvCxnSpPr>
          <p:cNvPr id="8" name="Straight Connector 7"/>
          <p:cNvCxnSpPr/>
          <p:nvPr/>
        </p:nvCxnSpPr>
        <p:spPr>
          <a:xfrm>
            <a:off x="1978660" y="3733800"/>
            <a:ext cx="82296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Picture 9" descr="A picture containing text&#10;&#10;Description automatically generated">
            <a:extLst>
              <a:ext uri="{FF2B5EF4-FFF2-40B4-BE49-F238E27FC236}">
                <a16:creationId xmlns:a16="http://schemas.microsoft.com/office/drawing/2014/main" id="{213CED07-4205-46E9-8086-6084A323D350}"/>
              </a:ext>
            </a:extLst>
          </p:cNvPr>
          <p:cNvPicPr>
            <a:picLocks noChangeAspect="1"/>
          </p:cNvPicPr>
          <p:nvPr userDrawn="1"/>
        </p:nvPicPr>
        <p:blipFill>
          <a:blip r:embed="rId2"/>
          <a:stretch>
            <a:fillRect/>
          </a:stretch>
        </p:blipFill>
        <p:spPr>
          <a:xfrm>
            <a:off x="387396" y="5716751"/>
            <a:ext cx="1445168" cy="1014153"/>
          </a:xfrm>
          <a:prstGeom prst="rect">
            <a:avLst/>
          </a:prstGeom>
        </p:spPr>
      </p:pic>
    </p:spTree>
    <p:extLst>
      <p:ext uri="{BB962C8B-B14F-4D97-AF65-F5344CB8AC3E}">
        <p14:creationId xmlns:p14="http://schemas.microsoft.com/office/powerpoint/2010/main" val="1537969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10/22/2026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pic>
        <p:nvPicPr>
          <p:cNvPr id="7" name="Picture 6" descr="A picture containing text&#10;&#10;Description automatically generated">
            <a:extLst>
              <a:ext uri="{FF2B5EF4-FFF2-40B4-BE49-F238E27FC236}">
                <a16:creationId xmlns:a16="http://schemas.microsoft.com/office/drawing/2014/main" id="{C2E42D7A-BB8A-4E08-8ED5-91C506D387C0}"/>
              </a:ext>
            </a:extLst>
          </p:cNvPr>
          <p:cNvPicPr>
            <a:picLocks noChangeAspect="1"/>
          </p:cNvPicPr>
          <p:nvPr userDrawn="1"/>
        </p:nvPicPr>
        <p:blipFill>
          <a:blip r:embed="rId2"/>
          <a:stretch>
            <a:fillRect/>
          </a:stretch>
        </p:blipFill>
        <p:spPr>
          <a:xfrm>
            <a:off x="387396" y="5716751"/>
            <a:ext cx="1445168" cy="1014153"/>
          </a:xfrm>
          <a:prstGeom prst="rect">
            <a:avLst/>
          </a:prstGeom>
        </p:spPr>
      </p:pic>
    </p:spTree>
    <p:extLst>
      <p:ext uri="{BB962C8B-B14F-4D97-AF65-F5344CB8AC3E}">
        <p14:creationId xmlns:p14="http://schemas.microsoft.com/office/powerpoint/2010/main" val="2823838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10/22/2026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a:off x="1981200" y="4020408"/>
            <a:ext cx="822960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8" name="Picture 7" descr="A picture containing text&#10;&#10;Description automatically generated">
            <a:extLst>
              <a:ext uri="{FF2B5EF4-FFF2-40B4-BE49-F238E27FC236}">
                <a16:creationId xmlns:a16="http://schemas.microsoft.com/office/drawing/2014/main" id="{1A598990-90A8-4655-B597-B95513535502}"/>
              </a:ext>
            </a:extLst>
          </p:cNvPr>
          <p:cNvPicPr>
            <a:picLocks noChangeAspect="1"/>
          </p:cNvPicPr>
          <p:nvPr userDrawn="1"/>
        </p:nvPicPr>
        <p:blipFill>
          <a:blip r:embed="rId2"/>
          <a:stretch>
            <a:fillRect/>
          </a:stretch>
        </p:blipFill>
        <p:spPr>
          <a:xfrm>
            <a:off x="387396" y="5716751"/>
            <a:ext cx="1445168" cy="1014153"/>
          </a:xfrm>
          <a:prstGeom prst="rect">
            <a:avLst/>
          </a:prstGeom>
        </p:spPr>
      </p:pic>
    </p:spTree>
    <p:extLst>
      <p:ext uri="{BB962C8B-B14F-4D97-AF65-F5344CB8AC3E}">
        <p14:creationId xmlns:p14="http://schemas.microsoft.com/office/powerpoint/2010/main" val="3308006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6DFF08F-DC6B-4601-B491-B0F83F6DD2DA}" type="datetimeFigureOut">
              <a:rPr lang="en-US" dirty="0"/>
              <a:t>10/22/2026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94289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6DFF08F-DC6B-4601-B491-B0F83F6DD2DA}" type="datetimeFigureOut">
              <a:rPr lang="en-US" dirty="0"/>
              <a:t>10/22/2026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620706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6DFF08F-DC6B-4601-B491-B0F83F6DD2DA}" type="datetimeFigureOut">
              <a:rPr lang="en-US" dirty="0"/>
              <a:t>10/22/2026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2675002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10/22/2026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887162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10/22/2026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377070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10/22/2026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94066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10/22/2026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61860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6DFF08F-DC6B-4601-B491-B0F83F6DD2DA}" type="datetimeFigureOut">
              <a:rPr lang="en-US" dirty="0"/>
              <a:t>10/22/2026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608105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tx1"/>
                </a:solidFill>
              </a:defRPr>
            </a:lvl1pPr>
          </a:lstStyle>
          <a:p>
            <a:fld id="{96DFF08F-DC6B-4601-B491-B0F83F6DD2DA}" type="datetimeFigureOut">
              <a:rPr lang="en-US" dirty="0"/>
              <a:pPr/>
              <a:t>10/22/2026</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tx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tx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351139611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tx1"/>
        </a:buClr>
        <a:buSzPct val="80000"/>
        <a:buFont typeface="Corbel" pitchFamily="34" charset="0"/>
        <a:buChar char="•"/>
        <a:defRPr sz="2200" kern="1200">
          <a:solidFill>
            <a:schemeClr val="tx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2000" kern="1200">
          <a:solidFill>
            <a:schemeClr val="tx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800" kern="1200">
          <a:solidFill>
            <a:schemeClr val="tx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tx1"/>
        </a:buClr>
        <a:buSzPct val="80000"/>
        <a:buFont typeface="Corbe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jpeg"/><Relationship Id="rId7" Type="http://schemas.openxmlformats.org/officeDocument/2006/relationships/diagramColors" Target="../diagrams/colors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1.xml.rels><?xml version="1.0" encoding="UTF-8" standalone="yes"?>
<Relationships xmlns="http://schemas.openxmlformats.org/package/2006/relationships"><Relationship Id="rId3" Type="http://schemas.openxmlformats.org/officeDocument/2006/relationships/hyperlink" Target="mailto:funding@highlandtsi.org.uk"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hyperlink" Target="https://www.highlandtsi.org.uk/li-fund"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5E282C6F-07AB-40FC-8B8B-81FC5F9C62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1140" y="243840"/>
            <a:ext cx="11724640" cy="6377939"/>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4" name="Straight Connector 23">
            <a:extLst>
              <a:ext uri="{FF2B5EF4-FFF2-40B4-BE49-F238E27FC236}">
                <a16:creationId xmlns:a16="http://schemas.microsoft.com/office/drawing/2014/main" id="{9BC7B41C-B24A-404C-A426-D788A4495E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62808" y="4005950"/>
            <a:ext cx="54864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388316A-0FF6-4A0C-96A0-1A9110CEB988}"/>
              </a:ext>
            </a:extLst>
          </p:cNvPr>
          <p:cNvSpPr>
            <a:spLocks noGrp="1"/>
          </p:cNvSpPr>
          <p:nvPr>
            <p:ph type="ctrTitle"/>
          </p:nvPr>
        </p:nvSpPr>
        <p:spPr>
          <a:xfrm>
            <a:off x="869107" y="893398"/>
            <a:ext cx="6473802" cy="3187208"/>
          </a:xfrm>
        </p:spPr>
        <p:txBody>
          <a:bodyPr>
            <a:normAutofit/>
          </a:bodyPr>
          <a:lstStyle/>
          <a:p>
            <a:r>
              <a:rPr lang="en-GB" sz="5600" cap="none">
                <a:latin typeface="Arial Black" panose="020B0A04020102020204" pitchFamily="34" charset="0"/>
              </a:rPr>
              <a:t>Highland Alcohol &amp; Drugs Partnership</a:t>
            </a:r>
          </a:p>
        </p:txBody>
      </p:sp>
      <p:sp>
        <p:nvSpPr>
          <p:cNvPr id="3" name="Subtitle 2">
            <a:extLst>
              <a:ext uri="{FF2B5EF4-FFF2-40B4-BE49-F238E27FC236}">
                <a16:creationId xmlns:a16="http://schemas.microsoft.com/office/drawing/2014/main" id="{EA832DDB-591B-4A0A-8BA9-A69FEA9807D2}"/>
              </a:ext>
            </a:extLst>
          </p:cNvPr>
          <p:cNvSpPr>
            <a:spLocks noGrp="1"/>
          </p:cNvSpPr>
          <p:nvPr>
            <p:ph type="subTitle" idx="1"/>
          </p:nvPr>
        </p:nvSpPr>
        <p:spPr>
          <a:xfrm>
            <a:off x="884297" y="4141784"/>
            <a:ext cx="6443422" cy="1388165"/>
          </a:xfrm>
        </p:spPr>
        <p:txBody>
          <a:bodyPr>
            <a:normAutofit/>
          </a:bodyPr>
          <a:lstStyle/>
          <a:p>
            <a:r>
              <a:rPr lang="en-GB" dirty="0">
                <a:latin typeface="Arial" panose="020B0604020202020204" pitchFamily="34" charset="0"/>
                <a:cs typeface="Arial" panose="020B0604020202020204" pitchFamily="34" charset="0"/>
              </a:rPr>
              <a:t>Information Briefing</a:t>
            </a:r>
          </a:p>
          <a:p>
            <a:r>
              <a:rPr lang="en-GB" dirty="0">
                <a:latin typeface="Arial" panose="020B0604020202020204" pitchFamily="34" charset="0"/>
                <a:cs typeface="Arial" panose="020B0604020202020204" pitchFamily="34" charset="0"/>
              </a:rPr>
              <a:t>22 June 2022</a:t>
            </a:r>
          </a:p>
        </p:txBody>
      </p:sp>
      <p:sp>
        <p:nvSpPr>
          <p:cNvPr id="26" name="Rectangle 25">
            <a:extLst>
              <a:ext uri="{FF2B5EF4-FFF2-40B4-BE49-F238E27FC236}">
                <a16:creationId xmlns:a16="http://schemas.microsoft.com/office/drawing/2014/main" id="{DB531183-FE7B-4407-A689-B3D16555A8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4730" y="728472"/>
            <a:ext cx="3443878" cy="2540508"/>
          </a:xfrm>
          <a:prstGeom prst="rect">
            <a:avLst/>
          </a:prstGeom>
          <a:solidFill>
            <a:srgbClr val="FFFFFF"/>
          </a:solidFill>
          <a:ln w="127000">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7800CF2F-2F9E-4F3E-A614-72FE050B5A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4731" y="3589019"/>
            <a:ext cx="3443878" cy="2542032"/>
          </a:xfrm>
          <a:prstGeom prst="rect">
            <a:avLst/>
          </a:prstGeom>
          <a:solidFill>
            <a:srgbClr val="FFFFFF"/>
          </a:solidFill>
          <a:ln w="127000">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84BC520-A25C-4D46-DB66-C6E8FC5C04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1140" y="486156"/>
            <a:ext cx="11771374" cy="5885687"/>
          </a:xfrm>
          <a:prstGeom prst="rect">
            <a:avLst/>
          </a:prstGeom>
        </p:spPr>
      </p:pic>
    </p:spTree>
    <p:extLst>
      <p:ext uri="{BB962C8B-B14F-4D97-AF65-F5344CB8AC3E}">
        <p14:creationId xmlns:p14="http://schemas.microsoft.com/office/powerpoint/2010/main" val="1059211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627C859B-E264-DC9F-B10B-3CD0E254059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09543" y="286618"/>
            <a:ext cx="11172913" cy="6284764"/>
          </a:xfrm>
          <a:prstGeom prst="rect">
            <a:avLst/>
          </a:prstGeom>
        </p:spPr>
      </p:pic>
      <p:pic>
        <p:nvPicPr>
          <p:cNvPr id="11" name="Picture 10">
            <a:extLst>
              <a:ext uri="{FF2B5EF4-FFF2-40B4-BE49-F238E27FC236}">
                <a16:creationId xmlns:a16="http://schemas.microsoft.com/office/drawing/2014/main" id="{DBA10280-0E15-8E12-9194-AF14F56E56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209" y="5630981"/>
            <a:ext cx="1815774" cy="907887"/>
          </a:xfrm>
          <a:prstGeom prst="rect">
            <a:avLst/>
          </a:prstGeom>
        </p:spPr>
      </p:pic>
    </p:spTree>
    <p:extLst>
      <p:ext uri="{BB962C8B-B14F-4D97-AF65-F5344CB8AC3E}">
        <p14:creationId xmlns:p14="http://schemas.microsoft.com/office/powerpoint/2010/main" val="3605356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3075A-832B-4016-96A7-CF0CDBA8A15D}"/>
              </a:ext>
            </a:extLst>
          </p:cNvPr>
          <p:cNvSpPr>
            <a:spLocks noGrp="1"/>
          </p:cNvSpPr>
          <p:nvPr>
            <p:ph type="title"/>
          </p:nvPr>
        </p:nvSpPr>
        <p:spPr>
          <a:xfrm>
            <a:off x="653145" y="414527"/>
            <a:ext cx="3035452" cy="5606143"/>
          </a:xfrm>
        </p:spPr>
        <p:txBody>
          <a:bodyPr>
            <a:normAutofit/>
          </a:bodyPr>
          <a:lstStyle/>
          <a:p>
            <a:r>
              <a:rPr lang="en-GB" sz="3600" b="1" dirty="0">
                <a:solidFill>
                  <a:srgbClr val="002060"/>
                </a:solidFill>
                <a:latin typeface="Poppins" panose="00000500000000000000" pitchFamily="2" charset="0"/>
                <a:cs typeface="Poppins" panose="00000500000000000000" pitchFamily="2" charset="0"/>
              </a:rPr>
              <a:t>HADP Strategic Plan</a:t>
            </a:r>
            <a:br>
              <a:rPr lang="en-GB" sz="3600" b="1" dirty="0">
                <a:solidFill>
                  <a:srgbClr val="002060"/>
                </a:solidFill>
                <a:latin typeface="Poppins" panose="00000500000000000000" pitchFamily="2" charset="0"/>
                <a:cs typeface="Poppins" panose="00000500000000000000" pitchFamily="2" charset="0"/>
              </a:rPr>
            </a:br>
            <a:r>
              <a:rPr lang="en-GB" sz="3600" b="1" dirty="0">
                <a:solidFill>
                  <a:srgbClr val="002060"/>
                </a:solidFill>
                <a:latin typeface="Poppins" panose="00000500000000000000" pitchFamily="2" charset="0"/>
                <a:cs typeface="Poppins" panose="00000500000000000000" pitchFamily="2" charset="0"/>
              </a:rPr>
              <a:t>2025–2030</a:t>
            </a:r>
          </a:p>
        </p:txBody>
      </p:sp>
      <p:graphicFrame>
        <p:nvGraphicFramePr>
          <p:cNvPr id="5" name="Content Placeholder 2">
            <a:extLst>
              <a:ext uri="{FF2B5EF4-FFF2-40B4-BE49-F238E27FC236}">
                <a16:creationId xmlns:a16="http://schemas.microsoft.com/office/drawing/2014/main" id="{4AF5121A-23BD-FCBF-FA3A-B60604C41582}"/>
              </a:ext>
            </a:extLst>
          </p:cNvPr>
          <p:cNvGraphicFramePr>
            <a:graphicFrameLocks noGrp="1"/>
          </p:cNvGraphicFramePr>
          <p:nvPr>
            <p:ph idx="1"/>
            <p:extLst>
              <p:ext uri="{D42A27DB-BD31-4B8C-83A1-F6EECF244321}">
                <p14:modId xmlns:p14="http://schemas.microsoft.com/office/powerpoint/2010/main" val="116642263"/>
              </p:ext>
            </p:extLst>
          </p:nvPr>
        </p:nvGraphicFramePr>
        <p:xfrm>
          <a:off x="3894239" y="351417"/>
          <a:ext cx="7806148" cy="61551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38698D12-6704-5146-7139-D586CFAC0A5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209" y="5630981"/>
            <a:ext cx="1815774" cy="907887"/>
          </a:xfrm>
          <a:prstGeom prst="rect">
            <a:avLst/>
          </a:prstGeom>
        </p:spPr>
      </p:pic>
    </p:spTree>
    <p:extLst>
      <p:ext uri="{BB962C8B-B14F-4D97-AF65-F5344CB8AC3E}">
        <p14:creationId xmlns:p14="http://schemas.microsoft.com/office/powerpoint/2010/main" val="4290261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E76F6B8-930B-4739-B0E2-38F9DEB08F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E6B81D0-B4DB-6E9B-AB22-CBFBCFD60A83}"/>
              </a:ext>
            </a:extLst>
          </p:cNvPr>
          <p:cNvSpPr>
            <a:spLocks noGrp="1"/>
          </p:cNvSpPr>
          <p:nvPr>
            <p:ph type="title"/>
          </p:nvPr>
        </p:nvSpPr>
        <p:spPr>
          <a:xfrm>
            <a:off x="653145" y="414527"/>
            <a:ext cx="3035452" cy="5606143"/>
          </a:xfrm>
        </p:spPr>
        <p:txBody>
          <a:bodyPr>
            <a:normAutofit/>
          </a:bodyPr>
          <a:lstStyle/>
          <a:p>
            <a:r>
              <a:rPr lang="en-GB" sz="3600" b="1" dirty="0">
                <a:solidFill>
                  <a:srgbClr val="002060"/>
                </a:solidFill>
                <a:latin typeface="Poppins" panose="00000500000000000000" pitchFamily="2" charset="0"/>
                <a:cs typeface="Poppins" panose="00000500000000000000" pitchFamily="2" charset="0"/>
              </a:rPr>
              <a:t>Capacity Building:</a:t>
            </a:r>
          </a:p>
        </p:txBody>
      </p:sp>
      <p:graphicFrame>
        <p:nvGraphicFramePr>
          <p:cNvPr id="5" name="Content Placeholder 2">
            <a:extLst>
              <a:ext uri="{FF2B5EF4-FFF2-40B4-BE49-F238E27FC236}">
                <a16:creationId xmlns:a16="http://schemas.microsoft.com/office/drawing/2014/main" id="{5754BB42-EA84-D785-A8DF-1F0AE8383640}"/>
              </a:ext>
            </a:extLst>
          </p:cNvPr>
          <p:cNvGraphicFramePr>
            <a:graphicFrameLocks noGrp="1"/>
          </p:cNvGraphicFramePr>
          <p:nvPr>
            <p:ph idx="1"/>
            <p:extLst>
              <p:ext uri="{D42A27DB-BD31-4B8C-83A1-F6EECF244321}">
                <p14:modId xmlns:p14="http://schemas.microsoft.com/office/powerpoint/2010/main" val="3552449475"/>
              </p:ext>
            </p:extLst>
          </p:nvPr>
        </p:nvGraphicFramePr>
        <p:xfrm>
          <a:off x="3894239" y="351417"/>
          <a:ext cx="7806148" cy="61551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A6485A48-99AC-2A28-823A-B6AEDFF25AB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209" y="5630981"/>
            <a:ext cx="1815774" cy="907887"/>
          </a:xfrm>
          <a:prstGeom prst="rect">
            <a:avLst/>
          </a:prstGeom>
        </p:spPr>
      </p:pic>
    </p:spTree>
    <p:extLst>
      <p:ext uri="{BB962C8B-B14F-4D97-AF65-F5344CB8AC3E}">
        <p14:creationId xmlns:p14="http://schemas.microsoft.com/office/powerpoint/2010/main" val="8560961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E01D5E4-D35C-C6DD-695C-EB8C21D729EC}"/>
              </a:ext>
            </a:extLst>
          </p:cNvPr>
          <p:cNvSpPr>
            <a:spLocks noGrp="1"/>
          </p:cNvSpPr>
          <p:nvPr>
            <p:ph type="title"/>
          </p:nvPr>
        </p:nvSpPr>
        <p:spPr>
          <a:xfrm>
            <a:off x="653144" y="609599"/>
            <a:ext cx="3537855" cy="907887"/>
          </a:xfrm>
        </p:spPr>
        <p:txBody>
          <a:bodyPr anchor="t">
            <a:normAutofit/>
          </a:bodyPr>
          <a:lstStyle/>
          <a:p>
            <a:r>
              <a:rPr lang="en-GB" sz="4100" b="1" dirty="0">
                <a:latin typeface="Poppins" panose="00000500000000000000" pitchFamily="2" charset="0"/>
                <a:cs typeface="Poppins" panose="00000500000000000000" pitchFamily="2" charset="0"/>
              </a:rPr>
              <a:t>Application:</a:t>
            </a:r>
          </a:p>
        </p:txBody>
      </p:sp>
      <p:pic>
        <p:nvPicPr>
          <p:cNvPr id="5" name="Picture 4">
            <a:extLst>
              <a:ext uri="{FF2B5EF4-FFF2-40B4-BE49-F238E27FC236}">
                <a16:creationId xmlns:a16="http://schemas.microsoft.com/office/drawing/2014/main" id="{C7BE353F-04ED-432B-E5E5-C49BB592A4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209" y="5630981"/>
            <a:ext cx="1815774" cy="907887"/>
          </a:xfrm>
          <a:prstGeom prst="rect">
            <a:avLst/>
          </a:prstGeom>
        </p:spPr>
      </p:pic>
      <p:graphicFrame>
        <p:nvGraphicFramePr>
          <p:cNvPr id="7" name="Content Placeholder 4">
            <a:extLst>
              <a:ext uri="{FF2B5EF4-FFF2-40B4-BE49-F238E27FC236}">
                <a16:creationId xmlns:a16="http://schemas.microsoft.com/office/drawing/2014/main" id="{4F83667B-C521-E9A7-AEE8-4A261A0AE185}"/>
              </a:ext>
            </a:extLst>
          </p:cNvPr>
          <p:cNvGraphicFramePr>
            <a:graphicFrameLocks noGrp="1"/>
          </p:cNvGraphicFramePr>
          <p:nvPr>
            <p:ph idx="1"/>
            <p:extLst>
              <p:ext uri="{D42A27DB-BD31-4B8C-83A1-F6EECF244321}">
                <p14:modId xmlns:p14="http://schemas.microsoft.com/office/powerpoint/2010/main" val="881523000"/>
              </p:ext>
            </p:extLst>
          </p:nvPr>
        </p:nvGraphicFramePr>
        <p:xfrm>
          <a:off x="2324101" y="609599"/>
          <a:ext cx="9359900" cy="592926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84545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29403-FAC0-0F40-927C-A92E09BFE5E3}"/>
              </a:ext>
            </a:extLst>
          </p:cNvPr>
          <p:cNvSpPr>
            <a:spLocks noGrp="1"/>
          </p:cNvSpPr>
          <p:nvPr>
            <p:ph type="title"/>
          </p:nvPr>
        </p:nvSpPr>
        <p:spPr>
          <a:xfrm>
            <a:off x="1143000" y="609600"/>
            <a:ext cx="9875520" cy="1356360"/>
          </a:xfrm>
        </p:spPr>
        <p:txBody>
          <a:bodyPr>
            <a:normAutofit/>
          </a:bodyPr>
          <a:lstStyle/>
          <a:p>
            <a:r>
              <a:rPr lang="en-GB" sz="4800" b="1" dirty="0">
                <a:latin typeface="Poppins" panose="00000500000000000000" pitchFamily="2" charset="0"/>
                <a:cs typeface="Poppins" panose="00000500000000000000" pitchFamily="2" charset="0"/>
              </a:rPr>
              <a:t>Eligibility criteria</a:t>
            </a:r>
          </a:p>
        </p:txBody>
      </p:sp>
      <p:graphicFrame>
        <p:nvGraphicFramePr>
          <p:cNvPr id="5" name="Content Placeholder 2">
            <a:extLst>
              <a:ext uri="{FF2B5EF4-FFF2-40B4-BE49-F238E27FC236}">
                <a16:creationId xmlns:a16="http://schemas.microsoft.com/office/drawing/2014/main" id="{F28880B9-59C5-44E3-479A-467B9233020E}"/>
              </a:ext>
            </a:extLst>
          </p:cNvPr>
          <p:cNvGraphicFramePr>
            <a:graphicFrameLocks noGrp="1"/>
          </p:cNvGraphicFramePr>
          <p:nvPr>
            <p:ph idx="1"/>
            <p:extLst>
              <p:ext uri="{D42A27DB-BD31-4B8C-83A1-F6EECF244321}">
                <p14:modId xmlns:p14="http://schemas.microsoft.com/office/powerpoint/2010/main" val="2614836122"/>
              </p:ext>
            </p:extLst>
          </p:nvPr>
        </p:nvGraphicFramePr>
        <p:xfrm>
          <a:off x="1143000" y="1171852"/>
          <a:ext cx="10051742" cy="49241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5">
            <a:extLst>
              <a:ext uri="{FF2B5EF4-FFF2-40B4-BE49-F238E27FC236}">
                <a16:creationId xmlns:a16="http://schemas.microsoft.com/office/drawing/2014/main" id="{CFB30597-B119-75C6-5683-60500D0AE3E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209" y="5630981"/>
            <a:ext cx="1815774" cy="907887"/>
          </a:xfrm>
          <a:prstGeom prst="rect">
            <a:avLst/>
          </a:prstGeom>
        </p:spPr>
      </p:pic>
    </p:spTree>
    <p:extLst>
      <p:ext uri="{BB962C8B-B14F-4D97-AF65-F5344CB8AC3E}">
        <p14:creationId xmlns:p14="http://schemas.microsoft.com/office/powerpoint/2010/main" val="3578307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B0103-6402-314D-5E3C-EF6AD8E5E175}"/>
              </a:ext>
            </a:extLst>
          </p:cNvPr>
          <p:cNvSpPr>
            <a:spLocks noGrp="1"/>
          </p:cNvSpPr>
          <p:nvPr>
            <p:ph type="title"/>
          </p:nvPr>
        </p:nvSpPr>
        <p:spPr>
          <a:xfrm>
            <a:off x="1134427" y="523875"/>
            <a:ext cx="9875520" cy="1356360"/>
          </a:xfrm>
        </p:spPr>
        <p:txBody>
          <a:bodyPr>
            <a:normAutofit/>
          </a:bodyPr>
          <a:lstStyle/>
          <a:p>
            <a:r>
              <a:rPr lang="en-GB" sz="4800" b="1" dirty="0">
                <a:latin typeface="Poppins" panose="00000500000000000000" pitchFamily="2" charset="0"/>
                <a:cs typeface="Poppins" panose="00000500000000000000" pitchFamily="2" charset="0"/>
              </a:rPr>
              <a:t>Assessment criteria</a:t>
            </a:r>
          </a:p>
        </p:txBody>
      </p:sp>
      <p:graphicFrame>
        <p:nvGraphicFramePr>
          <p:cNvPr id="5" name="Content Placeholder 2">
            <a:extLst>
              <a:ext uri="{FF2B5EF4-FFF2-40B4-BE49-F238E27FC236}">
                <a16:creationId xmlns:a16="http://schemas.microsoft.com/office/drawing/2014/main" id="{105D0423-E48A-E28A-5A10-048F7D2B9345}"/>
              </a:ext>
            </a:extLst>
          </p:cNvPr>
          <p:cNvGraphicFramePr>
            <a:graphicFrameLocks noGrp="1"/>
          </p:cNvGraphicFramePr>
          <p:nvPr>
            <p:ph idx="1"/>
            <p:extLst>
              <p:ext uri="{D42A27DB-BD31-4B8C-83A1-F6EECF244321}">
                <p14:modId xmlns:p14="http://schemas.microsoft.com/office/powerpoint/2010/main" val="255153732"/>
              </p:ext>
            </p:extLst>
          </p:nvPr>
        </p:nvGraphicFramePr>
        <p:xfrm>
          <a:off x="806245" y="2583597"/>
          <a:ext cx="10884309" cy="2627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32EE1AB5-4D40-0F8F-B647-2CFD6B02FC6D}"/>
              </a:ext>
            </a:extLst>
          </p:cNvPr>
          <p:cNvSpPr txBox="1"/>
          <p:nvPr/>
        </p:nvSpPr>
        <p:spPr>
          <a:xfrm>
            <a:off x="1140143" y="1752600"/>
            <a:ext cx="9939338" cy="461665"/>
          </a:xfrm>
          <a:prstGeom prst="rect">
            <a:avLst/>
          </a:prstGeom>
          <a:noFill/>
        </p:spPr>
        <p:txBody>
          <a:bodyPr wrap="square" rtlCol="0">
            <a:spAutoFit/>
          </a:bodyPr>
          <a:lstStyle/>
          <a:p>
            <a:r>
              <a:rPr lang="en-GB" sz="2400" dirty="0">
                <a:effectLst/>
                <a:latin typeface="Poppins" panose="00000500000000000000" pitchFamily="2" charset="0"/>
                <a:ea typeface="Calibri" panose="020F0502020204030204" pitchFamily="34" charset="0"/>
                <a:cs typeface="Poppins" panose="00000500000000000000" pitchFamily="2" charset="0"/>
              </a:rPr>
              <a:t>Applications will be assessed by an independent panel: </a:t>
            </a:r>
          </a:p>
        </p:txBody>
      </p:sp>
      <p:pic>
        <p:nvPicPr>
          <p:cNvPr id="7" name="Picture 6">
            <a:extLst>
              <a:ext uri="{FF2B5EF4-FFF2-40B4-BE49-F238E27FC236}">
                <a16:creationId xmlns:a16="http://schemas.microsoft.com/office/drawing/2014/main" id="{246247B2-F885-87DB-079D-9F6A5AD1ABF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209" y="5630981"/>
            <a:ext cx="1815774" cy="907887"/>
          </a:xfrm>
          <a:prstGeom prst="rect">
            <a:avLst/>
          </a:prstGeom>
        </p:spPr>
      </p:pic>
    </p:spTree>
    <p:extLst>
      <p:ext uri="{BB962C8B-B14F-4D97-AF65-F5344CB8AC3E}">
        <p14:creationId xmlns:p14="http://schemas.microsoft.com/office/powerpoint/2010/main" val="978122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a:extLst>
            <a:ext uri="{FF2B5EF4-FFF2-40B4-BE49-F238E27FC236}">
              <a16:creationId xmlns:a16="http://schemas.microsoft.com/office/drawing/2014/main" id="{49D8067C-DC2C-7F92-CB2D-8C8E30C8F4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AD27CC-2FEA-9E18-BE11-C9A873672B41}"/>
              </a:ext>
            </a:extLst>
          </p:cNvPr>
          <p:cNvSpPr>
            <a:spLocks noGrp="1"/>
          </p:cNvSpPr>
          <p:nvPr>
            <p:ph type="title"/>
          </p:nvPr>
        </p:nvSpPr>
        <p:spPr>
          <a:xfrm>
            <a:off x="1134427" y="523875"/>
            <a:ext cx="9875520" cy="1356360"/>
          </a:xfrm>
        </p:spPr>
        <p:txBody>
          <a:bodyPr>
            <a:normAutofit/>
          </a:bodyPr>
          <a:lstStyle/>
          <a:p>
            <a:r>
              <a:rPr lang="en-GB" sz="4800" b="1" dirty="0">
                <a:latin typeface="Poppins" panose="00000500000000000000" pitchFamily="2" charset="0"/>
                <a:cs typeface="Poppins" panose="00000500000000000000" pitchFamily="2" charset="0"/>
              </a:rPr>
              <a:t>Questions</a:t>
            </a:r>
          </a:p>
        </p:txBody>
      </p:sp>
      <p:graphicFrame>
        <p:nvGraphicFramePr>
          <p:cNvPr id="5" name="Content Placeholder 2">
            <a:extLst>
              <a:ext uri="{FF2B5EF4-FFF2-40B4-BE49-F238E27FC236}">
                <a16:creationId xmlns:a16="http://schemas.microsoft.com/office/drawing/2014/main" id="{F3C251B6-A45C-24E7-D309-F4532F820794}"/>
              </a:ext>
            </a:extLst>
          </p:cNvPr>
          <p:cNvGraphicFramePr>
            <a:graphicFrameLocks noGrp="1"/>
          </p:cNvGraphicFramePr>
          <p:nvPr>
            <p:ph idx="1"/>
            <p:extLst>
              <p:ext uri="{D42A27DB-BD31-4B8C-83A1-F6EECF244321}">
                <p14:modId xmlns:p14="http://schemas.microsoft.com/office/powerpoint/2010/main" val="2611922608"/>
              </p:ext>
            </p:extLst>
          </p:nvPr>
        </p:nvGraphicFramePr>
        <p:xfrm>
          <a:off x="661987" y="2438400"/>
          <a:ext cx="10868025" cy="2886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197AF968-9F2B-37FC-648F-7A15E5D459DC}"/>
              </a:ext>
            </a:extLst>
          </p:cNvPr>
          <p:cNvSpPr txBox="1"/>
          <p:nvPr/>
        </p:nvSpPr>
        <p:spPr>
          <a:xfrm>
            <a:off x="1140143" y="1752600"/>
            <a:ext cx="9939338" cy="830997"/>
          </a:xfrm>
          <a:prstGeom prst="rect">
            <a:avLst/>
          </a:prstGeom>
          <a:noFill/>
        </p:spPr>
        <p:txBody>
          <a:bodyPr wrap="square" rtlCol="0">
            <a:spAutoFit/>
          </a:bodyPr>
          <a:lstStyle/>
          <a:p>
            <a:r>
              <a:rPr lang="en-GB" sz="2400" dirty="0">
                <a:effectLst/>
                <a:latin typeface="Poppins" panose="00000500000000000000" pitchFamily="2" charset="0"/>
                <a:ea typeface="Calibri" panose="020F0502020204030204" pitchFamily="34" charset="0"/>
                <a:cs typeface="Poppins" panose="00000500000000000000" pitchFamily="2" charset="0"/>
              </a:rPr>
              <a:t>Application includes the following questions to ensure you can describe how your proposals meet the criteria: </a:t>
            </a:r>
          </a:p>
        </p:txBody>
      </p:sp>
      <p:pic>
        <p:nvPicPr>
          <p:cNvPr id="7" name="Picture 6">
            <a:extLst>
              <a:ext uri="{FF2B5EF4-FFF2-40B4-BE49-F238E27FC236}">
                <a16:creationId xmlns:a16="http://schemas.microsoft.com/office/drawing/2014/main" id="{53589BC4-EAC7-57F9-5A19-EB15A9CD48A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209" y="5630981"/>
            <a:ext cx="1815774" cy="907887"/>
          </a:xfrm>
          <a:prstGeom prst="rect">
            <a:avLst/>
          </a:prstGeom>
        </p:spPr>
      </p:pic>
    </p:spTree>
    <p:extLst>
      <p:ext uri="{BB962C8B-B14F-4D97-AF65-F5344CB8AC3E}">
        <p14:creationId xmlns:p14="http://schemas.microsoft.com/office/powerpoint/2010/main" val="313109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9B64C17-7734-7800-B91A-29C2451C18E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286166" y="888290"/>
            <a:ext cx="5619667" cy="5650578"/>
          </a:xfrm>
          <a:prstGeom prst="rect">
            <a:avLst/>
          </a:prstGeom>
        </p:spPr>
      </p:pic>
      <p:pic>
        <p:nvPicPr>
          <p:cNvPr id="7" name="Picture 6">
            <a:extLst>
              <a:ext uri="{FF2B5EF4-FFF2-40B4-BE49-F238E27FC236}">
                <a16:creationId xmlns:a16="http://schemas.microsoft.com/office/drawing/2014/main" id="{C8F97991-57F9-71B3-C39E-56B0AC043D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8209" y="5630981"/>
            <a:ext cx="1815774" cy="907887"/>
          </a:xfrm>
          <a:prstGeom prst="rect">
            <a:avLst/>
          </a:prstGeom>
        </p:spPr>
      </p:pic>
    </p:spTree>
    <p:extLst>
      <p:ext uri="{BB962C8B-B14F-4D97-AF65-F5344CB8AC3E}">
        <p14:creationId xmlns:p14="http://schemas.microsoft.com/office/powerpoint/2010/main" val="12637814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E01D5E4-D35C-C6DD-695C-EB8C21D729EC}"/>
              </a:ext>
            </a:extLst>
          </p:cNvPr>
          <p:cNvSpPr>
            <a:spLocks noGrp="1"/>
          </p:cNvSpPr>
          <p:nvPr>
            <p:ph type="title"/>
          </p:nvPr>
        </p:nvSpPr>
        <p:spPr>
          <a:xfrm>
            <a:off x="633985" y="487680"/>
            <a:ext cx="10984992" cy="1356360"/>
          </a:xfrm>
        </p:spPr>
        <p:txBody>
          <a:bodyPr>
            <a:normAutofit/>
          </a:bodyPr>
          <a:lstStyle/>
          <a:p>
            <a:pPr algn="ctr"/>
            <a:r>
              <a:rPr lang="en-GB" sz="4800" b="1" dirty="0">
                <a:latin typeface="Poppins" panose="00000500000000000000" pitchFamily="2" charset="0"/>
                <a:cs typeface="Poppins" panose="00000500000000000000" pitchFamily="2" charset="0"/>
              </a:rPr>
              <a:t>Local Improvement Fund</a:t>
            </a:r>
          </a:p>
        </p:txBody>
      </p:sp>
      <p:graphicFrame>
        <p:nvGraphicFramePr>
          <p:cNvPr id="7" name="Content Placeholder 4">
            <a:extLst>
              <a:ext uri="{FF2B5EF4-FFF2-40B4-BE49-F238E27FC236}">
                <a16:creationId xmlns:a16="http://schemas.microsoft.com/office/drawing/2014/main" id="{4F83667B-C521-E9A7-AEE8-4A261A0AE185}"/>
              </a:ext>
            </a:extLst>
          </p:cNvPr>
          <p:cNvGraphicFramePr>
            <a:graphicFrameLocks noGrp="1"/>
          </p:cNvGraphicFramePr>
          <p:nvPr>
            <p:ph idx="1"/>
            <p:extLst>
              <p:ext uri="{D42A27DB-BD31-4B8C-83A1-F6EECF244321}">
                <p14:modId xmlns:p14="http://schemas.microsoft.com/office/powerpoint/2010/main" val="2532708146"/>
              </p:ext>
            </p:extLst>
          </p:nvPr>
        </p:nvGraphicFramePr>
        <p:xfrm>
          <a:off x="1040929" y="1524761"/>
          <a:ext cx="10110141" cy="45601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2CB27242-3192-39A1-83AB-52F54F16A9F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8209" y="5630981"/>
            <a:ext cx="1815774" cy="907887"/>
          </a:xfrm>
          <a:prstGeom prst="rect">
            <a:avLst/>
          </a:prstGeom>
        </p:spPr>
      </p:pic>
    </p:spTree>
    <p:extLst>
      <p:ext uri="{BB962C8B-B14F-4D97-AF65-F5344CB8AC3E}">
        <p14:creationId xmlns:p14="http://schemas.microsoft.com/office/powerpoint/2010/main" val="3281560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5853A-CE78-EA91-1D82-7532DF59D935}"/>
              </a:ext>
            </a:extLst>
          </p:cNvPr>
          <p:cNvSpPr>
            <a:spLocks noGrp="1"/>
          </p:cNvSpPr>
          <p:nvPr>
            <p:ph type="title"/>
          </p:nvPr>
        </p:nvSpPr>
        <p:spPr>
          <a:xfrm>
            <a:off x="1143000" y="4498848"/>
            <a:ext cx="9875520" cy="1356360"/>
          </a:xfrm>
        </p:spPr>
        <p:txBody>
          <a:bodyPr>
            <a:normAutofit/>
          </a:bodyPr>
          <a:lstStyle/>
          <a:p>
            <a:pPr algn="ctr"/>
            <a:r>
              <a:rPr lang="en-GB" sz="3200" b="1" dirty="0">
                <a:solidFill>
                  <a:srgbClr val="00206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funding@highlandtsi.org.uk</a:t>
            </a:r>
            <a:br>
              <a:rPr lang="en-GB" sz="3200" b="1" dirty="0">
                <a:solidFill>
                  <a:srgbClr val="002060"/>
                </a:solidFill>
                <a:latin typeface="Arial" panose="020B0604020202020204" pitchFamily="34" charset="0"/>
                <a:cs typeface="Arial" panose="020B0604020202020204" pitchFamily="34" charset="0"/>
              </a:rPr>
            </a:br>
            <a:r>
              <a:rPr lang="en-GB" sz="3200" b="1" dirty="0">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https://www.highlandtsi.org.uk/li-fund</a:t>
            </a:r>
            <a:endParaRPr lang="en-GB" sz="3200" b="1" dirty="0">
              <a:solidFill>
                <a:srgbClr val="002060"/>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66995AC-7604-17F4-B8A0-44135DE2F5C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209" y="5630981"/>
            <a:ext cx="1815774" cy="907887"/>
          </a:xfrm>
          <a:prstGeom prst="rect">
            <a:avLst/>
          </a:prstGeom>
        </p:spPr>
      </p:pic>
      <p:pic>
        <p:nvPicPr>
          <p:cNvPr id="9" name="Content Placeholder 8">
            <a:extLst>
              <a:ext uri="{FF2B5EF4-FFF2-40B4-BE49-F238E27FC236}">
                <a16:creationId xmlns:a16="http://schemas.microsoft.com/office/drawing/2014/main" id="{9E99810C-FC6D-6079-22E9-65895E3F0433}"/>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2057400" y="460248"/>
            <a:ext cx="8077200" cy="4038600"/>
          </a:xfrm>
          <a:prstGeom prst="rect">
            <a:avLst/>
          </a:prstGeom>
        </p:spPr>
      </p:pic>
    </p:spTree>
    <p:extLst>
      <p:ext uri="{BB962C8B-B14F-4D97-AF65-F5344CB8AC3E}">
        <p14:creationId xmlns:p14="http://schemas.microsoft.com/office/powerpoint/2010/main" val="2698266002"/>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ACC63D00-1EE0-4159-BF5A-6FF02000B7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326a477-ae28-493a-a6b6-ea27321d2e6e" xsi:nil="true"/>
    <lcf76f155ced4ddcb4097134ff3c332f xmlns="e0085520-bbfc-4593-8949-d6dc989b76fe">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919EE29C4CA02418AF00594F4C4D796" ma:contentTypeVersion="14" ma:contentTypeDescription="Create a new document." ma:contentTypeScope="" ma:versionID="e6501bc4384c6489dff8958cc444d0e5">
  <xsd:schema xmlns:xsd="http://www.w3.org/2001/XMLSchema" xmlns:xs="http://www.w3.org/2001/XMLSchema" xmlns:p="http://schemas.microsoft.com/office/2006/metadata/properties" xmlns:ns2="e0085520-bbfc-4593-8949-d6dc989b76fe" xmlns:ns3="4326a477-ae28-493a-a6b6-ea27321d2e6e" targetNamespace="http://schemas.microsoft.com/office/2006/metadata/properties" ma:root="true" ma:fieldsID="fab4b2618875ed10c2897e79624798b3" ns2:_="" ns3:_="">
    <xsd:import namespace="e0085520-bbfc-4593-8949-d6dc989b76fe"/>
    <xsd:import namespace="4326a477-ae28-493a-a6b6-ea27321d2e6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085520-bbfc-4593-8949-d6dc989b76f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e7f17c58-4776-431d-a8bc-923bc51b2c95"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326a477-ae28-493a-a6b6-ea27321d2e6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6625e8-c5bc-41b4-a332-faa1d0f85a17}" ma:internalName="TaxCatchAll" ma:showField="CatchAllData" ma:web="4326a477-ae28-493a-a6b6-ea27321d2e6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912649-D74E-449C-AD3F-21BD561C684D}">
  <ds:schemaRefs>
    <ds:schemaRef ds:uri="http://schemas.microsoft.com/office/2006/metadata/properties"/>
    <ds:schemaRef ds:uri="http://schemas.microsoft.com/office/infopath/2007/PartnerControls"/>
    <ds:schemaRef ds:uri="1debcb8e-85bb-45c6-86a1-4d55a19aa5c2"/>
    <ds:schemaRef ds:uri="cba2c55a-aa78-46ad-bb3c-230025aec215"/>
    <ds:schemaRef ds:uri="cf99945b-aa05-4c27-b659-dd2786e4f163"/>
    <ds:schemaRef ds:uri="4326a477-ae28-493a-a6b6-ea27321d2e6e"/>
    <ds:schemaRef ds:uri="e0085520-bbfc-4593-8949-d6dc989b76fe"/>
  </ds:schemaRefs>
</ds:datastoreItem>
</file>

<file path=customXml/itemProps2.xml><?xml version="1.0" encoding="utf-8"?>
<ds:datastoreItem xmlns:ds="http://schemas.openxmlformats.org/officeDocument/2006/customXml" ds:itemID="{9FB8FB53-D439-4A3A-8552-29408D5F89B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0085520-bbfc-4593-8949-d6dc989b76fe"/>
    <ds:schemaRef ds:uri="4326a477-ae28-493a-a6b6-ea27321d2e6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DEBAF48-547D-4EE9-9A3E-151C565CB19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1093</TotalTime>
  <Words>2517</Words>
  <Application>Microsoft Office PowerPoint</Application>
  <PresentationFormat>Widescreen</PresentationFormat>
  <Paragraphs>127</Paragraphs>
  <Slides>11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Arial</vt:lpstr>
      <vt:lpstr>Arial Black</vt:lpstr>
      <vt:lpstr>Calibri</vt:lpstr>
      <vt:lpstr>Corbel</vt:lpstr>
      <vt:lpstr>omnes-pro</vt:lpstr>
      <vt:lpstr>Poppins</vt:lpstr>
      <vt:lpstr>Symbol</vt:lpstr>
      <vt:lpstr>Basis</vt:lpstr>
      <vt:lpstr>Highland Alcohol &amp; Drugs Partnership</vt:lpstr>
      <vt:lpstr>PowerPoint Presentation</vt:lpstr>
      <vt:lpstr>HADP Strategic Plan 2025–2030</vt:lpstr>
      <vt:lpstr>Capacity Building:</vt:lpstr>
      <vt:lpstr>Application:</vt:lpstr>
      <vt:lpstr>Eligibility criteria</vt:lpstr>
      <vt:lpstr>Assessment criteria</vt:lpstr>
      <vt:lpstr>Questions</vt:lpstr>
      <vt:lpstr>PowerPoint Presentation</vt:lpstr>
      <vt:lpstr>Local Improvement Fund</vt:lpstr>
      <vt:lpstr>funding@highlandtsi.org.uk https://www.highlandtsi.org.uk/li-fund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Highland Alcohol &amp; Drugs Partnership</dc:title>
  <dc:creator>Marion MacNeil</dc:creator>
  <cp:lastModifiedBy>Marion MacNeil</cp:lastModifiedBy>
  <cp:revision>3</cp:revision>
  <dcterms:created xsi:type="dcterms:W3CDTF">2022-06-14T15:47:42Z</dcterms:created>
  <dcterms:modified xsi:type="dcterms:W3CDTF">2026-10-22T11:04:36Z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0x010100B919EE29C4CA02418AF00594F4C4D796</vt:lpwstr>
  </property>
  <property fmtid="{D5CDD505-2E9C-101B-9397-08002B2CF9AE}" pid="3" name="MediaServiceImageTags">
    <vt:lpwstr/>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xd_Signature">
    <vt:bool>false</vt:bool>
  </property>
  <property fmtid="{D5CDD505-2E9C-101B-9397-08002B2CF9AE}" pid="10" name="SharedWithUsers">
    <vt:lpwstr>31;#Iain McKenzie;#24;#Marion MacNeil;#9;#Mhairi Wylie;#12;#Hannah Barrows;#13;#Courtney Morrison</vt:lpwstr>
  </property>
  <property fmtid="{D5CDD505-2E9C-101B-9397-08002B2CF9AE}" pid="11" name="Order">
    <vt:r8>627900</vt:r8>
  </property>
</Properties>
</file>