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2" r:id="rId6"/>
    <p:sldId id="273" r:id="rId7"/>
    <p:sldId id="260" r:id="rId8"/>
    <p:sldId id="275" r:id="rId9"/>
    <p:sldId id="261" r:id="rId10"/>
    <p:sldId id="268" r:id="rId11"/>
    <p:sldId id="270" r:id="rId12"/>
    <p:sldId id="258" r:id="rId13"/>
    <p:sldId id="259" r:id="rId14"/>
    <p:sldId id="269" r:id="rId15"/>
    <p:sldId id="264" r:id="rId16"/>
    <p:sldId id="265" r:id="rId17"/>
    <p:sldId id="274" r:id="rId18"/>
    <p:sldId id="276" r:id="rId19"/>
    <p:sldId id="266"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C0E548-FF72-3CD4-6090-CC6FD7F0E8EA}" name="Hannah Barrows" initials="HB" userId="S::hannah@highlandtsi.org.uk::3462f5cd-9ec7-465a-98dd-402da05456a0" providerId="AD"/>
  <p188:author id="{2F86704B-EA27-34D8-5211-35716DF393A1}" name="Marion MacNeil" initials="MM" userId="Marion MacNeil"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7D95"/>
    <a:srgbClr val="AA4280"/>
    <a:srgbClr val="0099CC"/>
    <a:srgbClr val="53A38F"/>
    <a:srgbClr val="33CCCC"/>
    <a:srgbClr val="08B2CA"/>
    <a:srgbClr val="08A6CA"/>
    <a:srgbClr val="02B2CA"/>
    <a:srgbClr val="51D47E"/>
    <a:srgbClr val="9C2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31336-6FE6-4B4D-AA4F-DC66BD7EF9DF}" v="137" dt="2026-07-07T11:03:50.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25" autoAdjust="0"/>
  </p:normalViewPr>
  <p:slideViewPr>
    <p:cSldViewPr snapToGrid="0">
      <p:cViewPr varScale="1">
        <p:scale>
          <a:sx n="96" d="100"/>
          <a:sy n="96" d="100"/>
        </p:scale>
        <p:origin x="1116" y="84"/>
      </p:cViewPr>
      <p:guideLst/>
    </p:cSldViewPr>
  </p:slideViewPr>
  <p:notesTextViewPr>
    <p:cViewPr>
      <p:scale>
        <a:sx n="1" d="1"/>
        <a:sy n="1" d="1"/>
      </p:scale>
      <p:origin x="0" y="-91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n MacNeil" userId="c153da52-7fa2-4aba-b4c9-8054175f080f" providerId="ADAL" clId="{8344DAA2-EC83-437E-A910-7B8563E307D7}"/>
    <pc:docChg chg="undo custSel addSld delSld modSld sldOrd">
      <pc:chgData name="Marion MacNeil" userId="c153da52-7fa2-4aba-b4c9-8054175f080f" providerId="ADAL" clId="{8344DAA2-EC83-437E-A910-7B8563E307D7}" dt="2026-07-07T11:07:17.299" v="9858" actId="20577"/>
      <pc:docMkLst>
        <pc:docMk/>
      </pc:docMkLst>
      <pc:sldChg chg="addSp delSp modSp mod setBg setFolMasterObjs delAnim modAnim modNotesTx">
        <pc:chgData name="Marion MacNeil" userId="c153da52-7fa2-4aba-b4c9-8054175f080f" providerId="ADAL" clId="{8344DAA2-EC83-437E-A910-7B8563E307D7}" dt="2026-07-07T11:03:11.908" v="9821" actId="6549"/>
        <pc:sldMkLst>
          <pc:docMk/>
          <pc:sldMk cId="3533061894" sldId="256"/>
        </pc:sldMkLst>
        <pc:spChg chg="mod">
          <ac:chgData name="Marion MacNeil" userId="c153da52-7fa2-4aba-b4c9-8054175f080f" providerId="ADAL" clId="{8344DAA2-EC83-437E-A910-7B8563E307D7}" dt="2026-07-02T13:39:33.786" v="1856" actId="1076"/>
          <ac:spMkLst>
            <pc:docMk/>
            <pc:sldMk cId="3533061894" sldId="256"/>
            <ac:spMk id="2" creationId="{6D3EDA55-40F7-76A0-86B5-195A8924F430}"/>
          </ac:spMkLst>
        </pc:spChg>
        <pc:spChg chg="mod">
          <ac:chgData name="Marion MacNeil" userId="c153da52-7fa2-4aba-b4c9-8054175f080f" providerId="ADAL" clId="{8344DAA2-EC83-437E-A910-7B8563E307D7}" dt="2026-07-02T13:39:30.924" v="1855" actId="1076"/>
          <ac:spMkLst>
            <pc:docMk/>
            <pc:sldMk cId="3533061894" sldId="256"/>
            <ac:spMk id="3" creationId="{41D1D65B-A909-0941-FD4E-474A43B36110}"/>
          </ac:spMkLst>
        </pc:spChg>
        <pc:grpChg chg="add">
          <ac:chgData name="Marion MacNeil" userId="c153da52-7fa2-4aba-b4c9-8054175f080f" providerId="ADAL" clId="{8344DAA2-EC83-437E-A910-7B8563E307D7}" dt="2026-07-02T13:07:47.768" v="1415" actId="26606"/>
          <ac:grpSpMkLst>
            <pc:docMk/>
            <pc:sldMk cId="3533061894" sldId="256"/>
            <ac:grpSpMk id="48" creationId="{D19F7815-3AA2-7679-26F4-A63338C8BD5B}"/>
          </ac:grpSpMkLst>
        </pc:grpChg>
        <pc:picChg chg="add mod">
          <ac:chgData name="Marion MacNeil" userId="c153da52-7fa2-4aba-b4c9-8054175f080f" providerId="ADAL" clId="{8344DAA2-EC83-437E-A910-7B8563E307D7}" dt="2026-07-02T13:07:47.768" v="1415" actId="26606"/>
          <ac:picMkLst>
            <pc:docMk/>
            <pc:sldMk cId="3533061894" sldId="256"/>
            <ac:picMk id="5" creationId="{CCC2F7D6-2EE1-18FD-152E-72066D18B8C4}"/>
          </ac:picMkLst>
        </pc:picChg>
      </pc:sldChg>
      <pc:sldChg chg="modSp mod">
        <pc:chgData name="Marion MacNeil" userId="c153da52-7fa2-4aba-b4c9-8054175f080f" providerId="ADAL" clId="{8344DAA2-EC83-437E-A910-7B8563E307D7}" dt="2026-07-03T13:27:15.353" v="4330" actId="20577"/>
        <pc:sldMkLst>
          <pc:docMk/>
          <pc:sldMk cId="622194825" sldId="258"/>
        </pc:sldMkLst>
        <pc:spChg chg="mod">
          <ac:chgData name="Marion MacNeil" userId="c153da52-7fa2-4aba-b4c9-8054175f080f" providerId="ADAL" clId="{8344DAA2-EC83-437E-A910-7B8563E307D7}" dt="2026-07-03T13:26:33.213" v="4326" actId="2711"/>
          <ac:spMkLst>
            <pc:docMk/>
            <pc:sldMk cId="622194825" sldId="258"/>
            <ac:spMk id="2" creationId="{0333BE4B-D9B9-3947-6CC0-AED01985760C}"/>
          </ac:spMkLst>
        </pc:spChg>
        <pc:spChg chg="mod">
          <ac:chgData name="Marion MacNeil" userId="c153da52-7fa2-4aba-b4c9-8054175f080f" providerId="ADAL" clId="{8344DAA2-EC83-437E-A910-7B8563E307D7}" dt="2026-07-03T13:27:15.353" v="4330" actId="20577"/>
          <ac:spMkLst>
            <pc:docMk/>
            <pc:sldMk cId="622194825" sldId="258"/>
            <ac:spMk id="3" creationId="{99024F92-0F12-37F7-5595-A38D314D8572}"/>
          </ac:spMkLst>
        </pc:spChg>
      </pc:sldChg>
      <pc:sldChg chg="modSp mod">
        <pc:chgData name="Marion MacNeil" userId="c153da52-7fa2-4aba-b4c9-8054175f080f" providerId="ADAL" clId="{8344DAA2-EC83-437E-A910-7B8563E307D7}" dt="2026-07-06T12:51:35.653" v="8960" actId="20577"/>
        <pc:sldMkLst>
          <pc:docMk/>
          <pc:sldMk cId="1672508971" sldId="259"/>
        </pc:sldMkLst>
        <pc:graphicFrameChg chg="modGraphic">
          <ac:chgData name="Marion MacNeil" userId="c153da52-7fa2-4aba-b4c9-8054175f080f" providerId="ADAL" clId="{8344DAA2-EC83-437E-A910-7B8563E307D7}" dt="2026-07-06T12:51:35.653" v="8960" actId="20577"/>
          <ac:graphicFrameMkLst>
            <pc:docMk/>
            <pc:sldMk cId="1672508971" sldId="259"/>
            <ac:graphicFrameMk id="5" creationId="{3DD4B8F9-D386-91FA-2149-8CE773009C51}"/>
          </ac:graphicFrameMkLst>
        </pc:graphicFrameChg>
      </pc:sldChg>
      <pc:sldChg chg="addSp delSp modSp mod setBg modNotesTx">
        <pc:chgData name="Marion MacNeil" userId="c153da52-7fa2-4aba-b4c9-8054175f080f" providerId="ADAL" clId="{8344DAA2-EC83-437E-A910-7B8563E307D7}" dt="2026-07-07T09:41:01.868" v="9813" actId="20577"/>
        <pc:sldMkLst>
          <pc:docMk/>
          <pc:sldMk cId="2572502988" sldId="260"/>
        </pc:sldMkLst>
        <pc:graphicFrameChg chg="add mod modGraphic">
          <ac:chgData name="Marion MacNeil" userId="c153da52-7fa2-4aba-b4c9-8054175f080f" providerId="ADAL" clId="{8344DAA2-EC83-437E-A910-7B8563E307D7}" dt="2026-07-06T13:19:15.352" v="8976" actId="14100"/>
          <ac:graphicFrameMkLst>
            <pc:docMk/>
            <pc:sldMk cId="2572502988" sldId="260"/>
            <ac:graphicFrameMk id="5" creationId="{F49FA044-F04A-22B2-B1CA-22260C8A23B4}"/>
          </ac:graphicFrameMkLst>
        </pc:graphicFrameChg>
      </pc:sldChg>
      <pc:sldChg chg="addSp delSp modSp mod modNotesTx">
        <pc:chgData name="Marion MacNeil" userId="c153da52-7fa2-4aba-b4c9-8054175f080f" providerId="ADAL" clId="{8344DAA2-EC83-437E-A910-7B8563E307D7}" dt="2026-07-07T09:43:11.680" v="9819" actId="6549"/>
        <pc:sldMkLst>
          <pc:docMk/>
          <pc:sldMk cId="136031191" sldId="261"/>
        </pc:sldMkLst>
        <pc:spChg chg="mod">
          <ac:chgData name="Marion MacNeil" userId="c153da52-7fa2-4aba-b4c9-8054175f080f" providerId="ADAL" clId="{8344DAA2-EC83-437E-A910-7B8563E307D7}" dt="2026-07-03T13:37:53.489" v="4374" actId="255"/>
          <ac:spMkLst>
            <pc:docMk/>
            <pc:sldMk cId="136031191" sldId="261"/>
            <ac:spMk id="10" creationId="{11645D43-61A1-E648-5260-881FF4909604}"/>
          </ac:spMkLst>
        </pc:spChg>
        <pc:graphicFrameChg chg="mod">
          <ac:chgData name="Marion MacNeil" userId="c153da52-7fa2-4aba-b4c9-8054175f080f" providerId="ADAL" clId="{8344DAA2-EC83-437E-A910-7B8563E307D7}" dt="2026-07-03T13:38:29.273" v="4379" actId="1076"/>
          <ac:graphicFrameMkLst>
            <pc:docMk/>
            <pc:sldMk cId="136031191" sldId="261"/>
            <ac:graphicFrameMk id="12" creationId="{F5432AD6-287F-EF16-4B5E-075FC790651D}"/>
          </ac:graphicFrameMkLst>
        </pc:graphicFrameChg>
        <pc:picChg chg="add mod">
          <ac:chgData name="Marion MacNeil" userId="c153da52-7fa2-4aba-b4c9-8054175f080f" providerId="ADAL" clId="{8344DAA2-EC83-437E-A910-7B8563E307D7}" dt="2026-07-03T13:38:16.034" v="4377" actId="1076"/>
          <ac:picMkLst>
            <pc:docMk/>
            <pc:sldMk cId="136031191" sldId="261"/>
            <ac:picMk id="4" creationId="{80129C37-4C27-0E43-95B0-916B74AB2A31}"/>
          </ac:picMkLst>
        </pc:picChg>
      </pc:sldChg>
      <pc:sldChg chg="addSp delSp modSp mod ord setBg setFolMasterObjs modNotesTx">
        <pc:chgData name="Marion MacNeil" userId="c153da52-7fa2-4aba-b4c9-8054175f080f" providerId="ADAL" clId="{8344DAA2-EC83-437E-A910-7B8563E307D7}" dt="2026-07-07T09:40:50.651" v="9811" actId="20577"/>
        <pc:sldMkLst>
          <pc:docMk/>
          <pc:sldMk cId="2057453361" sldId="262"/>
        </pc:sldMkLst>
        <pc:spChg chg="mod">
          <ac:chgData name="Marion MacNeil" userId="c153da52-7fa2-4aba-b4c9-8054175f080f" providerId="ADAL" clId="{8344DAA2-EC83-437E-A910-7B8563E307D7}" dt="2026-07-03T13:33:39.743" v="4360" actId="26606"/>
          <ac:spMkLst>
            <pc:docMk/>
            <pc:sldMk cId="2057453361" sldId="262"/>
            <ac:spMk id="2" creationId="{1780C222-EAC1-1E72-2951-EF20810DFCF8}"/>
          </ac:spMkLst>
        </pc:spChg>
        <pc:spChg chg="add">
          <ac:chgData name="Marion MacNeil" userId="c153da52-7fa2-4aba-b4c9-8054175f080f" providerId="ADAL" clId="{8344DAA2-EC83-437E-A910-7B8563E307D7}" dt="2026-07-03T13:33:39.743" v="4360" actId="26606"/>
          <ac:spMkLst>
            <pc:docMk/>
            <pc:sldMk cId="2057453361" sldId="262"/>
            <ac:spMk id="12" creationId="{35DB3719-6FDC-4E5D-891D-FF40B7300F64}"/>
          </ac:spMkLst>
        </pc:spChg>
        <pc:spChg chg="add">
          <ac:chgData name="Marion MacNeil" userId="c153da52-7fa2-4aba-b4c9-8054175f080f" providerId="ADAL" clId="{8344DAA2-EC83-437E-A910-7B8563E307D7}" dt="2026-07-03T13:33:39.743" v="4360" actId="26606"/>
          <ac:spMkLst>
            <pc:docMk/>
            <pc:sldMk cId="2057453361" sldId="262"/>
            <ac:spMk id="14" creationId="{E0CBAC23-2E3F-4A90-BA59-F8299F6A5439}"/>
          </ac:spMkLst>
        </pc:spChg>
        <pc:graphicFrameChg chg="add mod ord modGraphic">
          <ac:chgData name="Marion MacNeil" userId="c153da52-7fa2-4aba-b4c9-8054175f080f" providerId="ADAL" clId="{8344DAA2-EC83-437E-A910-7B8563E307D7}" dt="2026-07-03T15:24:10.705" v="8196" actId="20577"/>
          <ac:graphicFrameMkLst>
            <pc:docMk/>
            <pc:sldMk cId="2057453361" sldId="262"/>
            <ac:graphicFrameMk id="5" creationId="{E840A2FF-4375-E40C-41E8-320A5D0FEA2B}"/>
          </ac:graphicFrameMkLst>
        </pc:graphicFrameChg>
        <pc:picChg chg="add mod">
          <ac:chgData name="Marion MacNeil" userId="c153da52-7fa2-4aba-b4c9-8054175f080f" providerId="ADAL" clId="{8344DAA2-EC83-437E-A910-7B8563E307D7}" dt="2026-07-03T13:33:13.198" v="4359" actId="1076"/>
          <ac:picMkLst>
            <pc:docMk/>
            <pc:sldMk cId="2057453361" sldId="262"/>
            <ac:picMk id="7" creationId="{05A1106D-A949-7A51-B083-1979A33267A0}"/>
          </ac:picMkLst>
        </pc:picChg>
      </pc:sldChg>
      <pc:sldChg chg="addSp delSp modSp mod modNotesTx">
        <pc:chgData name="Marion MacNeil" userId="c153da52-7fa2-4aba-b4c9-8054175f080f" providerId="ADAL" clId="{8344DAA2-EC83-437E-A910-7B8563E307D7}" dt="2026-07-03T08:48:18.723" v="3394" actId="6549"/>
        <pc:sldMkLst>
          <pc:docMk/>
          <pc:sldMk cId="4292567910" sldId="264"/>
        </pc:sldMkLst>
        <pc:spChg chg="mod">
          <ac:chgData name="Marion MacNeil" userId="c153da52-7fa2-4aba-b4c9-8054175f080f" providerId="ADAL" clId="{8344DAA2-EC83-437E-A910-7B8563E307D7}" dt="2026-07-03T08:26:39.960" v="2717" actId="6549"/>
          <ac:spMkLst>
            <pc:docMk/>
            <pc:sldMk cId="4292567910" sldId="264"/>
            <ac:spMk id="2" creationId="{0333BE4B-D9B9-3947-6CC0-AED01985760C}"/>
          </ac:spMkLst>
        </pc:spChg>
        <pc:graphicFrameChg chg="mod modGraphic">
          <ac:chgData name="Marion MacNeil" userId="c153da52-7fa2-4aba-b4c9-8054175f080f" providerId="ADAL" clId="{8344DAA2-EC83-437E-A910-7B8563E307D7}" dt="2026-07-03T08:33:06.248" v="3063" actId="1076"/>
          <ac:graphicFrameMkLst>
            <pc:docMk/>
            <pc:sldMk cId="4292567910" sldId="264"/>
            <ac:graphicFrameMk id="5" creationId="{60FDA5B2-475C-97B7-788A-44100279BABB}"/>
          </ac:graphicFrameMkLst>
        </pc:graphicFrameChg>
        <pc:picChg chg="add mod ord">
          <ac:chgData name="Marion MacNeil" userId="c153da52-7fa2-4aba-b4c9-8054175f080f" providerId="ADAL" clId="{8344DAA2-EC83-437E-A910-7B8563E307D7}" dt="2026-07-03T08:27:13.800" v="2720" actId="1076"/>
          <ac:picMkLst>
            <pc:docMk/>
            <pc:sldMk cId="4292567910" sldId="264"/>
            <ac:picMk id="8" creationId="{B27940DC-913F-A67C-0678-D0F3AC37B870}"/>
          </ac:picMkLst>
        </pc:picChg>
      </pc:sldChg>
      <pc:sldChg chg="delSp modSp mod modNotesTx">
        <pc:chgData name="Marion MacNeil" userId="c153da52-7fa2-4aba-b4c9-8054175f080f" providerId="ADAL" clId="{8344DAA2-EC83-437E-A910-7B8563E307D7}" dt="2026-07-07T11:06:14.981" v="9823" actId="20577"/>
        <pc:sldMkLst>
          <pc:docMk/>
          <pc:sldMk cId="203583553" sldId="265"/>
        </pc:sldMkLst>
        <pc:spChg chg="del mod">
          <ac:chgData name="Marion MacNeil" userId="c153da52-7fa2-4aba-b4c9-8054175f080f" providerId="ADAL" clId="{8344DAA2-EC83-437E-A910-7B8563E307D7}" dt="2026-07-06T12:50:30.013" v="8955" actId="478"/>
          <ac:spMkLst>
            <pc:docMk/>
            <pc:sldMk cId="203583553" sldId="265"/>
            <ac:spMk id="5" creationId="{217840B2-78E7-9FAC-F1B0-BF2438856540}"/>
          </ac:spMkLst>
        </pc:spChg>
        <pc:graphicFrameChg chg="mod">
          <ac:chgData name="Marion MacNeil" userId="c153da52-7fa2-4aba-b4c9-8054175f080f" providerId="ADAL" clId="{8344DAA2-EC83-437E-A910-7B8563E307D7}" dt="2026-07-06T12:50:59.321" v="8958" actId="207"/>
          <ac:graphicFrameMkLst>
            <pc:docMk/>
            <pc:sldMk cId="203583553" sldId="265"/>
            <ac:graphicFrameMk id="4" creationId="{1C6560BE-F1FE-67D1-B618-E66A8A01C016}"/>
          </ac:graphicFrameMkLst>
        </pc:graphicFrameChg>
      </pc:sldChg>
      <pc:sldChg chg="modSp mod modNotesTx">
        <pc:chgData name="Marion MacNeil" userId="c153da52-7fa2-4aba-b4c9-8054175f080f" providerId="ADAL" clId="{8344DAA2-EC83-437E-A910-7B8563E307D7}" dt="2026-07-03T15:50:41.098" v="8757" actId="20577"/>
        <pc:sldMkLst>
          <pc:docMk/>
          <pc:sldMk cId="3003222509" sldId="266"/>
        </pc:sldMkLst>
        <pc:spChg chg="mod">
          <ac:chgData name="Marion MacNeil" userId="c153da52-7fa2-4aba-b4c9-8054175f080f" providerId="ADAL" clId="{8344DAA2-EC83-437E-A910-7B8563E307D7}" dt="2026-07-03T15:48:21.154" v="8753" actId="20577"/>
          <ac:spMkLst>
            <pc:docMk/>
            <pc:sldMk cId="3003222509" sldId="266"/>
            <ac:spMk id="2" creationId="{501B9D5C-049B-B17D-7D22-E740FB36EFEB}"/>
          </ac:spMkLst>
        </pc:spChg>
        <pc:graphicFrameChg chg="modGraphic">
          <ac:chgData name="Marion MacNeil" userId="c153da52-7fa2-4aba-b4c9-8054175f080f" providerId="ADAL" clId="{8344DAA2-EC83-437E-A910-7B8563E307D7}" dt="2026-07-03T15:48:05.316" v="8747" actId="20577"/>
          <ac:graphicFrameMkLst>
            <pc:docMk/>
            <pc:sldMk cId="3003222509" sldId="266"/>
            <ac:graphicFrameMk id="5" creationId="{97F2A609-B945-DEB8-47DF-321EDB70EA19}"/>
          </ac:graphicFrameMkLst>
        </pc:graphicFrameChg>
      </pc:sldChg>
      <pc:sldChg chg="addSp delSp modSp mod modNotesTx">
        <pc:chgData name="Marion MacNeil" userId="c153da52-7fa2-4aba-b4c9-8054175f080f" providerId="ADAL" clId="{8344DAA2-EC83-437E-A910-7B8563E307D7}" dt="2026-07-07T11:07:17.299" v="9858" actId="20577"/>
        <pc:sldMkLst>
          <pc:docMk/>
          <pc:sldMk cId="4128781112" sldId="267"/>
        </pc:sldMkLst>
        <pc:picChg chg="add mod ord">
          <ac:chgData name="Marion MacNeil" userId="c153da52-7fa2-4aba-b4c9-8054175f080f" providerId="ADAL" clId="{8344DAA2-EC83-437E-A910-7B8563E307D7}" dt="2026-07-03T15:13:36.999" v="7622" actId="1076"/>
          <ac:picMkLst>
            <pc:docMk/>
            <pc:sldMk cId="4128781112" sldId="267"/>
            <ac:picMk id="6" creationId="{B0321B14-AE3F-FCB1-3B47-9E7074E34B7C}"/>
          </ac:picMkLst>
        </pc:picChg>
      </pc:sldChg>
      <pc:sldChg chg="addSp modSp mod modNotesTx">
        <pc:chgData name="Marion MacNeil" userId="c153da52-7fa2-4aba-b4c9-8054175f080f" providerId="ADAL" clId="{8344DAA2-EC83-437E-A910-7B8563E307D7}" dt="2026-07-03T13:38:54.976" v="4383" actId="1076"/>
        <pc:sldMkLst>
          <pc:docMk/>
          <pc:sldMk cId="1985127617" sldId="268"/>
        </pc:sldMkLst>
        <pc:spChg chg="mod">
          <ac:chgData name="Marion MacNeil" userId="c153da52-7fa2-4aba-b4c9-8054175f080f" providerId="ADAL" clId="{8344DAA2-EC83-437E-A910-7B8563E307D7}" dt="2026-07-02T13:15:44.704" v="1421" actId="6549"/>
          <ac:spMkLst>
            <pc:docMk/>
            <pc:sldMk cId="1985127617" sldId="268"/>
            <ac:spMk id="2" creationId="{88567331-26D4-D7AD-6E63-D1042714A3DA}"/>
          </ac:spMkLst>
        </pc:spChg>
        <pc:graphicFrameChg chg="mod modGraphic">
          <ac:chgData name="Marion MacNeil" userId="c153da52-7fa2-4aba-b4c9-8054175f080f" providerId="ADAL" clId="{8344DAA2-EC83-437E-A910-7B8563E307D7}" dt="2026-07-03T13:38:54.976" v="4383" actId="1076"/>
          <ac:graphicFrameMkLst>
            <pc:docMk/>
            <pc:sldMk cId="1985127617" sldId="268"/>
            <ac:graphicFrameMk id="5" creationId="{5F304531-E7DA-178B-629D-8ABE3D7F6783}"/>
          </ac:graphicFrameMkLst>
        </pc:graphicFrameChg>
        <pc:picChg chg="add mod">
          <ac:chgData name="Marion MacNeil" userId="c153da52-7fa2-4aba-b4c9-8054175f080f" providerId="ADAL" clId="{8344DAA2-EC83-437E-A910-7B8563E307D7}" dt="2026-07-03T13:38:46.606" v="4382" actId="1076"/>
          <ac:picMkLst>
            <pc:docMk/>
            <pc:sldMk cId="1985127617" sldId="268"/>
            <ac:picMk id="4" creationId="{A721FE1A-F122-7CD1-AEB7-DF71175EEDD1}"/>
          </ac:picMkLst>
        </pc:picChg>
      </pc:sldChg>
      <pc:sldChg chg="modNotesTx">
        <pc:chgData name="Marion MacNeil" userId="c153da52-7fa2-4aba-b4c9-8054175f080f" providerId="ADAL" clId="{8344DAA2-EC83-437E-A910-7B8563E307D7}" dt="2026-07-03T08:17:43.282" v="2576" actId="6549"/>
        <pc:sldMkLst>
          <pc:docMk/>
          <pc:sldMk cId="1010118411" sldId="269"/>
        </pc:sldMkLst>
      </pc:sldChg>
      <pc:sldChg chg="modSp mod modNotesTx">
        <pc:chgData name="Marion MacNeil" userId="c153da52-7fa2-4aba-b4c9-8054175f080f" providerId="ADAL" clId="{8344DAA2-EC83-437E-A910-7B8563E307D7}" dt="2026-07-06T13:43:36.368" v="9395" actId="6549"/>
        <pc:sldMkLst>
          <pc:docMk/>
          <pc:sldMk cId="2991206542" sldId="270"/>
        </pc:sldMkLst>
        <pc:spChg chg="mod">
          <ac:chgData name="Marion MacNeil" userId="c153da52-7fa2-4aba-b4c9-8054175f080f" providerId="ADAL" clId="{8344DAA2-EC83-437E-A910-7B8563E307D7}" dt="2026-07-02T13:27:02.478" v="1746" actId="20577"/>
          <ac:spMkLst>
            <pc:docMk/>
            <pc:sldMk cId="2991206542" sldId="270"/>
            <ac:spMk id="2" creationId="{B164E5F1-0210-AF8D-20EE-FE3DB6E414DC}"/>
          </ac:spMkLst>
        </pc:spChg>
        <pc:graphicFrameChg chg="mod modGraphic">
          <ac:chgData name="Marion MacNeil" userId="c153da52-7fa2-4aba-b4c9-8054175f080f" providerId="ADAL" clId="{8344DAA2-EC83-437E-A910-7B8563E307D7}" dt="2026-07-03T15:26:10.218" v="8214" actId="20577"/>
          <ac:graphicFrameMkLst>
            <pc:docMk/>
            <pc:sldMk cId="2991206542" sldId="270"/>
            <ac:graphicFrameMk id="8" creationId="{5EAFDB2C-3E56-C652-B672-E7BCD9B064A1}"/>
          </ac:graphicFrameMkLst>
        </pc:graphicFrameChg>
      </pc:sldChg>
      <pc:sldChg chg="addSp delSp modSp add mod setBg setFolMasterObjs delAnim modNotesTx">
        <pc:chgData name="Marion MacNeil" userId="c153da52-7fa2-4aba-b4c9-8054175f080f" providerId="ADAL" clId="{8344DAA2-EC83-437E-A910-7B8563E307D7}" dt="2026-07-03T14:28:43.952" v="6099" actId="20577"/>
        <pc:sldMkLst>
          <pc:docMk/>
          <pc:sldMk cId="3198898355" sldId="273"/>
        </pc:sldMkLst>
        <pc:picChg chg="mod">
          <ac:chgData name="Marion MacNeil" userId="c153da52-7fa2-4aba-b4c9-8054175f080f" providerId="ADAL" clId="{8344DAA2-EC83-437E-A910-7B8563E307D7}" dt="2026-06-23T13:27:57.597" v="137" actId="14100"/>
          <ac:picMkLst>
            <pc:docMk/>
            <pc:sldMk cId="3198898355" sldId="273"/>
            <ac:picMk id="7" creationId="{ACE4032B-C7B1-A4FA-D4D4-77FADCEFB2A0}"/>
          </ac:picMkLst>
        </pc:picChg>
        <pc:picChg chg="add mod">
          <ac:chgData name="Marion MacNeil" userId="c153da52-7fa2-4aba-b4c9-8054175f080f" providerId="ADAL" clId="{8344DAA2-EC83-437E-A910-7B8563E307D7}" dt="2026-06-23T13:28:00.111" v="138" actId="14100"/>
          <ac:picMkLst>
            <pc:docMk/>
            <pc:sldMk cId="3198898355" sldId="273"/>
            <ac:picMk id="10" creationId="{551BD9A5-1ED4-CC85-7C59-AF9537CE5199}"/>
          </ac:picMkLst>
        </pc:picChg>
      </pc:sldChg>
      <pc:sldChg chg="addSp delSp modSp new mod setBg modNotesTx">
        <pc:chgData name="Marion MacNeil" userId="c153da52-7fa2-4aba-b4c9-8054175f080f" providerId="ADAL" clId="{8344DAA2-EC83-437E-A910-7B8563E307D7}" dt="2026-07-07T11:06:31.748" v="9824" actId="20577"/>
        <pc:sldMkLst>
          <pc:docMk/>
          <pc:sldMk cId="3458154416" sldId="274"/>
        </pc:sldMkLst>
        <pc:spChg chg="add">
          <ac:chgData name="Marion MacNeil" userId="c153da52-7fa2-4aba-b4c9-8054175f080f" providerId="ADAL" clId="{8344DAA2-EC83-437E-A910-7B8563E307D7}" dt="2026-07-03T13:41:02.541" v="4455" actId="26606"/>
          <ac:spMkLst>
            <pc:docMk/>
            <pc:sldMk cId="3458154416" sldId="274"/>
            <ac:spMk id="15" creationId="{F3060C83-F051-4F0E-ABAD-AA0DFC48B218}"/>
          </ac:spMkLst>
        </pc:spChg>
        <pc:spChg chg="add">
          <ac:chgData name="Marion MacNeil" userId="c153da52-7fa2-4aba-b4c9-8054175f080f" providerId="ADAL" clId="{8344DAA2-EC83-437E-A910-7B8563E307D7}" dt="2026-07-03T13:41:02.541" v="4455" actId="26606"/>
          <ac:spMkLst>
            <pc:docMk/>
            <pc:sldMk cId="3458154416" sldId="274"/>
            <ac:spMk id="17" creationId="{83C98ABE-055B-441F-B07E-44F97F083C39}"/>
          </ac:spMkLst>
        </pc:spChg>
        <pc:spChg chg="add">
          <ac:chgData name="Marion MacNeil" userId="c153da52-7fa2-4aba-b4c9-8054175f080f" providerId="ADAL" clId="{8344DAA2-EC83-437E-A910-7B8563E307D7}" dt="2026-07-03T13:41:02.541" v="4455" actId="26606"/>
          <ac:spMkLst>
            <pc:docMk/>
            <pc:sldMk cId="3458154416" sldId="274"/>
            <ac:spMk id="19" creationId="{29FDB030-9B49-4CED-8CCD-4D99382388AC}"/>
          </ac:spMkLst>
        </pc:spChg>
        <pc:spChg chg="add">
          <ac:chgData name="Marion MacNeil" userId="c153da52-7fa2-4aba-b4c9-8054175f080f" providerId="ADAL" clId="{8344DAA2-EC83-437E-A910-7B8563E307D7}" dt="2026-07-03T13:41:02.541" v="4455" actId="26606"/>
          <ac:spMkLst>
            <pc:docMk/>
            <pc:sldMk cId="3458154416" sldId="274"/>
            <ac:spMk id="21" creationId="{3783CA14-24A1-485C-8B30-D6A5D87987AD}"/>
          </ac:spMkLst>
        </pc:spChg>
        <pc:spChg chg="add">
          <ac:chgData name="Marion MacNeil" userId="c153da52-7fa2-4aba-b4c9-8054175f080f" providerId="ADAL" clId="{8344DAA2-EC83-437E-A910-7B8563E307D7}" dt="2026-07-03T13:41:02.541" v="4455" actId="26606"/>
          <ac:spMkLst>
            <pc:docMk/>
            <pc:sldMk cId="3458154416" sldId="274"/>
            <ac:spMk id="23" creationId="{9A97C86A-04D6-40F7-AE84-31AB43E6A846}"/>
          </ac:spMkLst>
        </pc:spChg>
        <pc:spChg chg="add">
          <ac:chgData name="Marion MacNeil" userId="c153da52-7fa2-4aba-b4c9-8054175f080f" providerId="ADAL" clId="{8344DAA2-EC83-437E-A910-7B8563E307D7}" dt="2026-07-03T13:41:02.541" v="4455" actId="26606"/>
          <ac:spMkLst>
            <pc:docMk/>
            <pc:sldMk cId="3458154416" sldId="274"/>
            <ac:spMk id="25" creationId="{FF9F2414-84E8-453E-B1F3-389FDE8192D9}"/>
          </ac:spMkLst>
        </pc:spChg>
        <pc:spChg chg="add">
          <ac:chgData name="Marion MacNeil" userId="c153da52-7fa2-4aba-b4c9-8054175f080f" providerId="ADAL" clId="{8344DAA2-EC83-437E-A910-7B8563E307D7}" dt="2026-07-03T13:41:02.541" v="4455" actId="26606"/>
          <ac:spMkLst>
            <pc:docMk/>
            <pc:sldMk cId="3458154416" sldId="274"/>
            <ac:spMk id="27" creationId="{3ECA69A1-7536-43AC-85EF-C7106179F5ED}"/>
          </ac:spMkLst>
        </pc:spChg>
        <pc:picChg chg="add mod ord">
          <ac:chgData name="Marion MacNeil" userId="c153da52-7fa2-4aba-b4c9-8054175f080f" providerId="ADAL" clId="{8344DAA2-EC83-437E-A910-7B8563E307D7}" dt="2026-07-03T13:41:02.541" v="4455" actId="26606"/>
          <ac:picMkLst>
            <pc:docMk/>
            <pc:sldMk cId="3458154416" sldId="274"/>
            <ac:picMk id="8" creationId="{7C0E6246-EBAC-8184-1DD3-4B1DD2620AB7}"/>
          </ac:picMkLst>
        </pc:picChg>
        <pc:picChg chg="add mod">
          <ac:chgData name="Marion MacNeil" userId="c153da52-7fa2-4aba-b4c9-8054175f080f" providerId="ADAL" clId="{8344DAA2-EC83-437E-A910-7B8563E307D7}" dt="2026-07-03T13:44:05.609" v="4564" actId="1076"/>
          <ac:picMkLst>
            <pc:docMk/>
            <pc:sldMk cId="3458154416" sldId="274"/>
            <ac:picMk id="10" creationId="{88240032-1B6B-F3DD-2D4C-39BCE7CDA4A7}"/>
          </ac:picMkLst>
        </pc:picChg>
      </pc:sldChg>
      <pc:sldChg chg="addSp delSp modSp add mod setBg setFolMasterObjs modNotesTx">
        <pc:chgData name="Marion MacNeil" userId="c153da52-7fa2-4aba-b4c9-8054175f080f" providerId="ADAL" clId="{8344DAA2-EC83-437E-A910-7B8563E307D7}" dt="2026-07-06T13:36:16.743" v="9376" actId="20577"/>
        <pc:sldMkLst>
          <pc:docMk/>
          <pc:sldMk cId="257583035" sldId="275"/>
        </pc:sldMkLst>
        <pc:spChg chg="add mod">
          <ac:chgData name="Marion MacNeil" userId="c153da52-7fa2-4aba-b4c9-8054175f080f" providerId="ADAL" clId="{8344DAA2-EC83-437E-A910-7B8563E307D7}" dt="2026-07-03T15:23:44.106" v="8192" actId="14100"/>
          <ac:spMkLst>
            <pc:docMk/>
            <pc:sldMk cId="257583035" sldId="275"/>
            <ac:spMk id="15" creationId="{F2CD56F9-B52E-0D38-15EB-A1D09F340349}"/>
          </ac:spMkLst>
        </pc:spChg>
        <pc:spChg chg="add">
          <ac:chgData name="Marion MacNeil" userId="c153da52-7fa2-4aba-b4c9-8054175f080f" providerId="ADAL" clId="{8344DAA2-EC83-437E-A910-7B8563E307D7}" dt="2026-07-03T12:58:23.664" v="4099" actId="26606"/>
          <ac:spMkLst>
            <pc:docMk/>
            <pc:sldMk cId="257583035" sldId="275"/>
            <ac:spMk id="23" creationId="{F0087D53-9295-4463-AAE4-D5C626046E9F}"/>
          </ac:spMkLst>
        </pc:spChg>
        <pc:spChg chg="add">
          <ac:chgData name="Marion MacNeil" userId="c153da52-7fa2-4aba-b4c9-8054175f080f" providerId="ADAL" clId="{8344DAA2-EC83-437E-A910-7B8563E307D7}" dt="2026-07-03T12:58:23.664" v="4099" actId="26606"/>
          <ac:spMkLst>
            <pc:docMk/>
            <pc:sldMk cId="257583035" sldId="275"/>
            <ac:spMk id="25" creationId="{D6A9C53F-5F90-40A5-8C85-5412D39C8C68}"/>
          </ac:spMkLst>
        </pc:spChg>
        <pc:graphicFrameChg chg="add mod modGraphic">
          <ac:chgData name="Marion MacNeil" userId="c153da52-7fa2-4aba-b4c9-8054175f080f" providerId="ADAL" clId="{8344DAA2-EC83-437E-A910-7B8563E307D7}" dt="2026-07-06T12:47:02.675" v="8945" actId="207"/>
          <ac:graphicFrameMkLst>
            <pc:docMk/>
            <pc:sldMk cId="257583035" sldId="275"/>
            <ac:graphicFrameMk id="22" creationId="{61228C71-D979-89A1-4876-4E685738018F}"/>
          </ac:graphicFrameMkLst>
        </pc:graphicFrameChg>
        <pc:picChg chg="ord">
          <ac:chgData name="Marion MacNeil" userId="c153da52-7fa2-4aba-b4c9-8054175f080f" providerId="ADAL" clId="{8344DAA2-EC83-437E-A910-7B8563E307D7}" dt="2026-07-03T12:58:23.664" v="4099" actId="26606"/>
          <ac:picMkLst>
            <pc:docMk/>
            <pc:sldMk cId="257583035" sldId="275"/>
            <ac:picMk id="4" creationId="{72F364EE-5C5C-FB4B-DC8F-3939ABB3A729}"/>
          </ac:picMkLst>
        </pc:picChg>
        <pc:picChg chg="add mod">
          <ac:chgData name="Marion MacNeil" userId="c153da52-7fa2-4aba-b4c9-8054175f080f" providerId="ADAL" clId="{8344DAA2-EC83-437E-A910-7B8563E307D7}" dt="2026-07-03T13:36:35.826" v="4368" actId="1076"/>
          <ac:picMkLst>
            <pc:docMk/>
            <pc:sldMk cId="257583035" sldId="275"/>
            <ac:picMk id="14" creationId="{F5AC6D83-603A-A572-24BD-F2A64E4194A9}"/>
          </ac:picMkLst>
        </pc:picChg>
      </pc:sldChg>
      <pc:sldChg chg="addSp delSp modSp add mod modNotesTx">
        <pc:chgData name="Marion MacNeil" userId="c153da52-7fa2-4aba-b4c9-8054175f080f" providerId="ADAL" clId="{8344DAA2-EC83-437E-A910-7B8563E307D7}" dt="2026-07-07T09:04:41.687" v="9581" actId="20577"/>
        <pc:sldMkLst>
          <pc:docMk/>
          <pc:sldMk cId="1977245166" sldId="276"/>
        </pc:sldMkLst>
        <pc:graphicFrameChg chg="add mod modGraphic">
          <ac:chgData name="Marion MacNeil" userId="c153da52-7fa2-4aba-b4c9-8054175f080f" providerId="ADAL" clId="{8344DAA2-EC83-437E-A910-7B8563E307D7}" dt="2026-07-03T15:43:52.035" v="8563" actId="20577"/>
          <ac:graphicFrameMkLst>
            <pc:docMk/>
            <pc:sldMk cId="1977245166" sldId="276"/>
            <ac:graphicFrameMk id="5" creationId="{BC1C76F5-221C-330F-4806-7E7DFDBAB6D3}"/>
          </ac:graphicFrameMkLst>
        </pc:graphicFrameChg>
      </pc:sldChg>
    </pc:docChg>
  </pc:docChgLst>
</pc:chgInfo>
</file>

<file path=ppt/diagrams/_rels/data12.xml.rels><?xml version="1.0" encoding="UTF-8" standalone="yes"?>
<Relationships xmlns="http://schemas.openxmlformats.org/package/2006/relationships"><Relationship Id="rId1" Type="http://schemas.openxmlformats.org/officeDocument/2006/relationships/image" Target="../media/image12.svg"/></Relationships>
</file>

<file path=ppt/diagrams/_rels/drawing12.xml.rels><?xml version="1.0" encoding="UTF-8" standalone="yes"?>
<Relationships xmlns="http://schemas.openxmlformats.org/package/2006/relationships"><Relationship Id="rId1"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62E02-1045-4EF8-BE77-4621B4840C49}"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GB"/>
        </a:p>
      </dgm:t>
    </dgm:pt>
    <dgm:pt modelId="{78C177E8-6835-47C4-A64F-755535FB6860}">
      <dgm:prSet/>
      <dgm:spPr/>
      <dgm:t>
        <a:bodyPr/>
        <a:lstStyle/>
        <a:p>
          <a:r>
            <a:rPr lang="en-GB" dirty="0"/>
            <a:t>Background</a:t>
          </a:r>
        </a:p>
      </dgm:t>
    </dgm:pt>
    <dgm:pt modelId="{6FD7BAA6-179D-4871-9186-0129A06943C2}" type="parTrans" cxnId="{5325D573-F83A-4948-B4AA-3850D16776CF}">
      <dgm:prSet/>
      <dgm:spPr/>
      <dgm:t>
        <a:bodyPr/>
        <a:lstStyle/>
        <a:p>
          <a:endParaRPr lang="en-GB"/>
        </a:p>
      </dgm:t>
    </dgm:pt>
    <dgm:pt modelId="{551C3579-570B-4AC8-8A33-FB5B8BC256F7}" type="sibTrans" cxnId="{5325D573-F83A-4948-B4AA-3850D16776CF}">
      <dgm:prSet/>
      <dgm:spPr/>
      <dgm:t>
        <a:bodyPr/>
        <a:lstStyle/>
        <a:p>
          <a:endParaRPr lang="en-GB"/>
        </a:p>
      </dgm:t>
    </dgm:pt>
    <dgm:pt modelId="{27DFB63C-43D5-4540-936F-A4D5239377FA}">
      <dgm:prSet/>
      <dgm:spPr/>
      <dgm:t>
        <a:bodyPr/>
        <a:lstStyle/>
        <a:p>
          <a:r>
            <a:rPr lang="en-GB" dirty="0"/>
            <a:t>Aims</a:t>
          </a:r>
        </a:p>
      </dgm:t>
    </dgm:pt>
    <dgm:pt modelId="{601C97D7-CFEB-4206-B3EB-2EABA72B0CD8}" type="parTrans" cxnId="{D67C37EE-945D-4FEF-B6EA-0B7AF31006E2}">
      <dgm:prSet/>
      <dgm:spPr/>
      <dgm:t>
        <a:bodyPr/>
        <a:lstStyle/>
        <a:p>
          <a:endParaRPr lang="en-GB"/>
        </a:p>
      </dgm:t>
    </dgm:pt>
    <dgm:pt modelId="{8DB67DC2-8631-4DC7-93BC-F01AD9685A1C}" type="sibTrans" cxnId="{D67C37EE-945D-4FEF-B6EA-0B7AF31006E2}">
      <dgm:prSet/>
      <dgm:spPr/>
      <dgm:t>
        <a:bodyPr/>
        <a:lstStyle/>
        <a:p>
          <a:endParaRPr lang="en-GB"/>
        </a:p>
      </dgm:t>
    </dgm:pt>
    <dgm:pt modelId="{B72087B6-5A8A-4CB6-88ED-3DF513F2C9E7}">
      <dgm:prSet/>
      <dgm:spPr/>
      <dgm:t>
        <a:bodyPr/>
        <a:lstStyle/>
        <a:p>
          <a:r>
            <a:rPr lang="en-GB" dirty="0"/>
            <a:t>At-risk groups</a:t>
          </a:r>
        </a:p>
      </dgm:t>
    </dgm:pt>
    <dgm:pt modelId="{766D7BF5-BB8E-4D92-8EFC-A24F9F8F5345}" type="parTrans" cxnId="{AAE57B87-9C45-42B7-B9E3-7237649ECEA5}">
      <dgm:prSet/>
      <dgm:spPr/>
      <dgm:t>
        <a:bodyPr/>
        <a:lstStyle/>
        <a:p>
          <a:endParaRPr lang="en-GB"/>
        </a:p>
      </dgm:t>
    </dgm:pt>
    <dgm:pt modelId="{E921C32B-FA41-4352-B2B7-180B9CADBBB3}" type="sibTrans" cxnId="{AAE57B87-9C45-42B7-B9E3-7237649ECEA5}">
      <dgm:prSet/>
      <dgm:spPr/>
      <dgm:t>
        <a:bodyPr/>
        <a:lstStyle/>
        <a:p>
          <a:endParaRPr lang="en-GB"/>
        </a:p>
      </dgm:t>
    </dgm:pt>
    <dgm:pt modelId="{1E21FF78-3D21-4EFE-BD81-949831CACE9D}">
      <dgm:prSet/>
      <dgm:spPr/>
      <dgm:t>
        <a:bodyPr/>
        <a:lstStyle/>
        <a:p>
          <a:r>
            <a:rPr lang="en-GB" dirty="0"/>
            <a:t>Application process</a:t>
          </a:r>
        </a:p>
      </dgm:t>
    </dgm:pt>
    <dgm:pt modelId="{399B2944-F9AE-44E6-8232-B6BFB51592E1}" type="parTrans" cxnId="{F417E42D-0EC3-43DB-B743-8E0E00917857}">
      <dgm:prSet/>
      <dgm:spPr/>
      <dgm:t>
        <a:bodyPr/>
        <a:lstStyle/>
        <a:p>
          <a:endParaRPr lang="en-GB"/>
        </a:p>
      </dgm:t>
    </dgm:pt>
    <dgm:pt modelId="{7F4FD5FF-B0EC-4E6E-B4DC-109565915782}" type="sibTrans" cxnId="{F417E42D-0EC3-43DB-B743-8E0E00917857}">
      <dgm:prSet/>
      <dgm:spPr/>
      <dgm:t>
        <a:bodyPr/>
        <a:lstStyle/>
        <a:p>
          <a:endParaRPr lang="en-GB"/>
        </a:p>
      </dgm:t>
    </dgm:pt>
    <dgm:pt modelId="{4E917CB2-6E49-46C7-8A5D-CA5BFFC73D85}">
      <dgm:prSet/>
      <dgm:spPr/>
      <dgm:t>
        <a:bodyPr/>
        <a:lstStyle/>
        <a:p>
          <a:r>
            <a:rPr lang="en-GB" dirty="0"/>
            <a:t>Outcomes</a:t>
          </a:r>
        </a:p>
      </dgm:t>
    </dgm:pt>
    <dgm:pt modelId="{2BEAABBB-7489-4E9D-A830-3BFC66AF8961}" type="parTrans" cxnId="{BAB521A5-162B-42D4-A325-CE2347F03A48}">
      <dgm:prSet/>
      <dgm:spPr/>
      <dgm:t>
        <a:bodyPr/>
        <a:lstStyle/>
        <a:p>
          <a:endParaRPr lang="en-GB"/>
        </a:p>
      </dgm:t>
    </dgm:pt>
    <dgm:pt modelId="{D3255608-2A3A-4D3C-8F53-8EABB67987E3}" type="sibTrans" cxnId="{BAB521A5-162B-42D4-A325-CE2347F03A48}">
      <dgm:prSet/>
      <dgm:spPr/>
      <dgm:t>
        <a:bodyPr/>
        <a:lstStyle/>
        <a:p>
          <a:endParaRPr lang="en-GB"/>
        </a:p>
      </dgm:t>
    </dgm:pt>
    <dgm:pt modelId="{08086A64-1316-4C3A-9612-7839D4A9A452}">
      <dgm:prSet/>
      <dgm:spPr/>
      <dgm:t>
        <a:bodyPr/>
        <a:lstStyle/>
        <a:p>
          <a:r>
            <a:rPr lang="en-GB" dirty="0"/>
            <a:t>Reporting</a:t>
          </a:r>
        </a:p>
      </dgm:t>
    </dgm:pt>
    <dgm:pt modelId="{08167BAD-CF00-418C-9A4B-3309356E1097}" type="parTrans" cxnId="{10D70BBB-3C77-484F-86A2-0888747A78B6}">
      <dgm:prSet/>
      <dgm:spPr/>
      <dgm:t>
        <a:bodyPr/>
        <a:lstStyle/>
        <a:p>
          <a:endParaRPr lang="en-GB"/>
        </a:p>
      </dgm:t>
    </dgm:pt>
    <dgm:pt modelId="{1EFCFCD3-1964-4F71-A4E8-129E0C25F0BC}" type="sibTrans" cxnId="{10D70BBB-3C77-484F-86A2-0888747A78B6}">
      <dgm:prSet/>
      <dgm:spPr/>
      <dgm:t>
        <a:bodyPr/>
        <a:lstStyle/>
        <a:p>
          <a:endParaRPr lang="en-GB"/>
        </a:p>
      </dgm:t>
    </dgm:pt>
    <dgm:pt modelId="{69D068E4-2C2E-4CD2-9511-78E79C80ED38}">
      <dgm:prSet/>
      <dgm:spPr/>
      <dgm:t>
        <a:bodyPr/>
        <a:lstStyle/>
        <a:p>
          <a:r>
            <a:rPr lang="en-GB" dirty="0"/>
            <a:t>Questions</a:t>
          </a:r>
        </a:p>
      </dgm:t>
    </dgm:pt>
    <dgm:pt modelId="{392FD372-E655-43AF-97EA-743BAAED9D8C}" type="parTrans" cxnId="{138306C1-7C30-49BF-A168-D2A10E647F67}">
      <dgm:prSet/>
      <dgm:spPr/>
      <dgm:t>
        <a:bodyPr/>
        <a:lstStyle/>
        <a:p>
          <a:endParaRPr lang="en-GB"/>
        </a:p>
      </dgm:t>
    </dgm:pt>
    <dgm:pt modelId="{CC307748-DD06-454D-9C06-84BA5C611152}" type="sibTrans" cxnId="{138306C1-7C30-49BF-A168-D2A10E647F67}">
      <dgm:prSet/>
      <dgm:spPr/>
      <dgm:t>
        <a:bodyPr/>
        <a:lstStyle/>
        <a:p>
          <a:endParaRPr lang="en-GB"/>
        </a:p>
      </dgm:t>
    </dgm:pt>
    <dgm:pt modelId="{163C02E2-3A43-4D45-A101-91EA4F21D255}">
      <dgm:prSet/>
      <dgm:spPr/>
      <dgm:t>
        <a:bodyPr/>
        <a:lstStyle/>
        <a:p>
          <a:r>
            <a:rPr lang="en-GB" dirty="0"/>
            <a:t>Quality</a:t>
          </a:r>
        </a:p>
      </dgm:t>
    </dgm:pt>
    <dgm:pt modelId="{82F5A57C-32DE-4595-85D6-FB29E85BE735}" type="parTrans" cxnId="{8DD986C6-2A19-499E-AC5F-FDD597AB2661}">
      <dgm:prSet/>
      <dgm:spPr/>
      <dgm:t>
        <a:bodyPr/>
        <a:lstStyle/>
        <a:p>
          <a:endParaRPr lang="en-GB"/>
        </a:p>
      </dgm:t>
    </dgm:pt>
    <dgm:pt modelId="{90AF89C8-FA3E-4ED1-8A8B-4850EB529698}" type="sibTrans" cxnId="{8DD986C6-2A19-499E-AC5F-FDD597AB2661}">
      <dgm:prSet/>
      <dgm:spPr/>
      <dgm:t>
        <a:bodyPr/>
        <a:lstStyle/>
        <a:p>
          <a:endParaRPr lang="en-GB"/>
        </a:p>
      </dgm:t>
    </dgm:pt>
    <dgm:pt modelId="{23A0AE51-69FB-4655-8A89-96EE64F65F5C}">
      <dgm:prSet/>
      <dgm:spPr/>
      <dgm:t>
        <a:bodyPr/>
        <a:lstStyle/>
        <a:p>
          <a:r>
            <a:rPr lang="en-GB" dirty="0"/>
            <a:t>Eligibility</a:t>
          </a:r>
        </a:p>
      </dgm:t>
    </dgm:pt>
    <dgm:pt modelId="{D1DC3746-F31F-4132-AA00-655CDE65A86C}" type="parTrans" cxnId="{D5D4922E-FF17-4DDF-8E92-4C9EFDA8B21D}">
      <dgm:prSet/>
      <dgm:spPr/>
      <dgm:t>
        <a:bodyPr/>
        <a:lstStyle/>
        <a:p>
          <a:endParaRPr lang="en-GB"/>
        </a:p>
      </dgm:t>
    </dgm:pt>
    <dgm:pt modelId="{9A53E4B7-3A2D-401C-B8E5-2AF25487BB7B}" type="sibTrans" cxnId="{D5D4922E-FF17-4DDF-8E92-4C9EFDA8B21D}">
      <dgm:prSet/>
      <dgm:spPr/>
      <dgm:t>
        <a:bodyPr/>
        <a:lstStyle/>
        <a:p>
          <a:endParaRPr lang="en-GB"/>
        </a:p>
      </dgm:t>
    </dgm:pt>
    <dgm:pt modelId="{488AF5AD-3CB9-4E65-A20D-04BB5FBB21DA}">
      <dgm:prSet/>
      <dgm:spPr/>
      <dgm:t>
        <a:bodyPr/>
        <a:lstStyle/>
        <a:p>
          <a:r>
            <a:rPr lang="en-GB"/>
            <a:t>Assessment</a:t>
          </a:r>
          <a:endParaRPr lang="en-GB" dirty="0"/>
        </a:p>
      </dgm:t>
    </dgm:pt>
    <dgm:pt modelId="{A6D70E19-0355-4BF4-9B96-72C01478234D}" type="parTrans" cxnId="{EE04193F-9C0D-4C92-88F2-ECF1083E2D46}">
      <dgm:prSet/>
      <dgm:spPr/>
      <dgm:t>
        <a:bodyPr/>
        <a:lstStyle/>
        <a:p>
          <a:endParaRPr lang="en-GB"/>
        </a:p>
      </dgm:t>
    </dgm:pt>
    <dgm:pt modelId="{823FD7B9-B612-4BFC-AA06-0A377324980E}" type="sibTrans" cxnId="{EE04193F-9C0D-4C92-88F2-ECF1083E2D46}">
      <dgm:prSet/>
      <dgm:spPr/>
      <dgm:t>
        <a:bodyPr/>
        <a:lstStyle/>
        <a:p>
          <a:endParaRPr lang="en-GB"/>
        </a:p>
      </dgm:t>
    </dgm:pt>
    <dgm:pt modelId="{B7DDACE9-610D-4970-8413-BE3567E27D18}" type="pres">
      <dgm:prSet presAssocID="{9D062E02-1045-4EF8-BE77-4621B4840C49}" presName="Name0" presStyleCnt="0">
        <dgm:presLayoutVars>
          <dgm:dir/>
          <dgm:resizeHandles val="exact"/>
        </dgm:presLayoutVars>
      </dgm:prSet>
      <dgm:spPr/>
    </dgm:pt>
    <dgm:pt modelId="{4F9AA6BE-9812-4EFA-81E0-A9725ABAF5B9}" type="pres">
      <dgm:prSet presAssocID="{78C177E8-6835-47C4-A64F-755535FB6860}" presName="node" presStyleLbl="node1" presStyleIdx="0" presStyleCnt="10">
        <dgm:presLayoutVars>
          <dgm:bulletEnabled val="1"/>
        </dgm:presLayoutVars>
      </dgm:prSet>
      <dgm:spPr/>
    </dgm:pt>
    <dgm:pt modelId="{58488DE9-224B-4DD9-ACE0-BB4D74E3E3A7}" type="pres">
      <dgm:prSet presAssocID="{551C3579-570B-4AC8-8A33-FB5B8BC256F7}" presName="sibTrans" presStyleLbl="sibTrans1D1" presStyleIdx="0" presStyleCnt="9"/>
      <dgm:spPr/>
    </dgm:pt>
    <dgm:pt modelId="{2FF8652E-1BBE-4D71-8E2A-20D8942B495D}" type="pres">
      <dgm:prSet presAssocID="{551C3579-570B-4AC8-8A33-FB5B8BC256F7}" presName="connectorText" presStyleLbl="sibTrans1D1" presStyleIdx="0" presStyleCnt="9"/>
      <dgm:spPr/>
    </dgm:pt>
    <dgm:pt modelId="{657977FD-1083-4517-ACA8-B98C7C480DF1}" type="pres">
      <dgm:prSet presAssocID="{23A0AE51-69FB-4655-8A89-96EE64F65F5C}" presName="node" presStyleLbl="node1" presStyleIdx="1" presStyleCnt="10">
        <dgm:presLayoutVars>
          <dgm:bulletEnabled val="1"/>
        </dgm:presLayoutVars>
      </dgm:prSet>
      <dgm:spPr/>
    </dgm:pt>
    <dgm:pt modelId="{1C06CECE-C8FE-4492-8A47-46DC359A2908}" type="pres">
      <dgm:prSet presAssocID="{9A53E4B7-3A2D-401C-B8E5-2AF25487BB7B}" presName="sibTrans" presStyleLbl="sibTrans1D1" presStyleIdx="1" presStyleCnt="9"/>
      <dgm:spPr/>
    </dgm:pt>
    <dgm:pt modelId="{8624C008-026D-4327-8B5E-27D23EDF3642}" type="pres">
      <dgm:prSet presAssocID="{9A53E4B7-3A2D-401C-B8E5-2AF25487BB7B}" presName="connectorText" presStyleLbl="sibTrans1D1" presStyleIdx="1" presStyleCnt="9"/>
      <dgm:spPr/>
    </dgm:pt>
    <dgm:pt modelId="{55DF79A6-8C62-4728-9126-8264EFC4C5B7}" type="pres">
      <dgm:prSet presAssocID="{27DFB63C-43D5-4540-936F-A4D5239377FA}" presName="node" presStyleLbl="node1" presStyleIdx="2" presStyleCnt="10">
        <dgm:presLayoutVars>
          <dgm:bulletEnabled val="1"/>
        </dgm:presLayoutVars>
      </dgm:prSet>
      <dgm:spPr/>
    </dgm:pt>
    <dgm:pt modelId="{7C80A007-227D-408D-B284-F56C1F971A38}" type="pres">
      <dgm:prSet presAssocID="{8DB67DC2-8631-4DC7-93BC-F01AD9685A1C}" presName="sibTrans" presStyleLbl="sibTrans1D1" presStyleIdx="2" presStyleCnt="9"/>
      <dgm:spPr/>
    </dgm:pt>
    <dgm:pt modelId="{F323A933-D6E6-4CA1-A59C-F180E3D6FEB6}" type="pres">
      <dgm:prSet presAssocID="{8DB67DC2-8631-4DC7-93BC-F01AD9685A1C}" presName="connectorText" presStyleLbl="sibTrans1D1" presStyleIdx="2" presStyleCnt="9"/>
      <dgm:spPr/>
    </dgm:pt>
    <dgm:pt modelId="{5C6CB25D-3ACC-4386-8511-FFDCD6FCFCD1}" type="pres">
      <dgm:prSet presAssocID="{B72087B6-5A8A-4CB6-88ED-3DF513F2C9E7}" presName="node" presStyleLbl="node1" presStyleIdx="3" presStyleCnt="10">
        <dgm:presLayoutVars>
          <dgm:bulletEnabled val="1"/>
        </dgm:presLayoutVars>
      </dgm:prSet>
      <dgm:spPr/>
    </dgm:pt>
    <dgm:pt modelId="{9A3FD799-F084-4CFC-AEDD-493F6F12AD29}" type="pres">
      <dgm:prSet presAssocID="{E921C32B-FA41-4352-B2B7-180B9CADBBB3}" presName="sibTrans" presStyleLbl="sibTrans1D1" presStyleIdx="3" presStyleCnt="9"/>
      <dgm:spPr/>
    </dgm:pt>
    <dgm:pt modelId="{92DFAECC-A701-4B0E-A379-19CCB17F70E0}" type="pres">
      <dgm:prSet presAssocID="{E921C32B-FA41-4352-B2B7-180B9CADBBB3}" presName="connectorText" presStyleLbl="sibTrans1D1" presStyleIdx="3" presStyleCnt="9"/>
      <dgm:spPr/>
    </dgm:pt>
    <dgm:pt modelId="{DD0FBF1B-96DD-4519-A07F-7120F40947E9}" type="pres">
      <dgm:prSet presAssocID="{1E21FF78-3D21-4EFE-BD81-949831CACE9D}" presName="node" presStyleLbl="node1" presStyleIdx="4" presStyleCnt="10">
        <dgm:presLayoutVars>
          <dgm:bulletEnabled val="1"/>
        </dgm:presLayoutVars>
      </dgm:prSet>
      <dgm:spPr/>
    </dgm:pt>
    <dgm:pt modelId="{121E4562-FF6B-44FF-B78A-DE749DC79944}" type="pres">
      <dgm:prSet presAssocID="{7F4FD5FF-B0EC-4E6E-B4DC-109565915782}" presName="sibTrans" presStyleLbl="sibTrans1D1" presStyleIdx="4" presStyleCnt="9"/>
      <dgm:spPr/>
    </dgm:pt>
    <dgm:pt modelId="{CEE51B50-F15B-4CD3-B56D-BDB7D0F8397C}" type="pres">
      <dgm:prSet presAssocID="{7F4FD5FF-B0EC-4E6E-B4DC-109565915782}" presName="connectorText" presStyleLbl="sibTrans1D1" presStyleIdx="4" presStyleCnt="9"/>
      <dgm:spPr/>
    </dgm:pt>
    <dgm:pt modelId="{F75F16CD-ED7D-4951-8B57-ADB2F49E272C}" type="pres">
      <dgm:prSet presAssocID="{4E917CB2-6E49-46C7-8A5D-CA5BFFC73D85}" presName="node" presStyleLbl="node1" presStyleIdx="5" presStyleCnt="10">
        <dgm:presLayoutVars>
          <dgm:bulletEnabled val="1"/>
        </dgm:presLayoutVars>
      </dgm:prSet>
      <dgm:spPr/>
    </dgm:pt>
    <dgm:pt modelId="{9EC7F1F1-7D74-431C-AA80-9397E545D0C0}" type="pres">
      <dgm:prSet presAssocID="{D3255608-2A3A-4D3C-8F53-8EABB67987E3}" presName="sibTrans" presStyleLbl="sibTrans1D1" presStyleIdx="5" presStyleCnt="9"/>
      <dgm:spPr/>
    </dgm:pt>
    <dgm:pt modelId="{798B1D9B-885D-414B-B323-94EEFCE8DA0F}" type="pres">
      <dgm:prSet presAssocID="{D3255608-2A3A-4D3C-8F53-8EABB67987E3}" presName="connectorText" presStyleLbl="sibTrans1D1" presStyleIdx="5" presStyleCnt="9"/>
      <dgm:spPr/>
    </dgm:pt>
    <dgm:pt modelId="{8F976687-CE23-4A3E-BD0F-C662F3532712}" type="pres">
      <dgm:prSet presAssocID="{163C02E2-3A43-4D45-A101-91EA4F21D255}" presName="node" presStyleLbl="node1" presStyleIdx="6" presStyleCnt="10">
        <dgm:presLayoutVars>
          <dgm:bulletEnabled val="1"/>
        </dgm:presLayoutVars>
      </dgm:prSet>
      <dgm:spPr/>
    </dgm:pt>
    <dgm:pt modelId="{FF80EA23-60CE-4EA3-987E-085BCF4296FD}" type="pres">
      <dgm:prSet presAssocID="{90AF89C8-FA3E-4ED1-8A8B-4850EB529698}" presName="sibTrans" presStyleLbl="sibTrans1D1" presStyleIdx="6" presStyleCnt="9"/>
      <dgm:spPr/>
    </dgm:pt>
    <dgm:pt modelId="{D7E4C8FF-DE36-45C8-A824-01B4E03B3E18}" type="pres">
      <dgm:prSet presAssocID="{90AF89C8-FA3E-4ED1-8A8B-4850EB529698}" presName="connectorText" presStyleLbl="sibTrans1D1" presStyleIdx="6" presStyleCnt="9"/>
      <dgm:spPr/>
    </dgm:pt>
    <dgm:pt modelId="{1CAB75E5-91F1-42EC-82C9-426DB7C01694}" type="pres">
      <dgm:prSet presAssocID="{488AF5AD-3CB9-4E65-A20D-04BB5FBB21DA}" presName="node" presStyleLbl="node1" presStyleIdx="7" presStyleCnt="10">
        <dgm:presLayoutVars>
          <dgm:bulletEnabled val="1"/>
        </dgm:presLayoutVars>
      </dgm:prSet>
      <dgm:spPr/>
    </dgm:pt>
    <dgm:pt modelId="{3F6E5C34-511D-4895-834B-140DCC5BE0C1}" type="pres">
      <dgm:prSet presAssocID="{823FD7B9-B612-4BFC-AA06-0A377324980E}" presName="sibTrans" presStyleLbl="sibTrans1D1" presStyleIdx="7" presStyleCnt="9"/>
      <dgm:spPr/>
    </dgm:pt>
    <dgm:pt modelId="{79CC3CB8-9173-4B4D-B9FA-2A2E8E6E219A}" type="pres">
      <dgm:prSet presAssocID="{823FD7B9-B612-4BFC-AA06-0A377324980E}" presName="connectorText" presStyleLbl="sibTrans1D1" presStyleIdx="7" presStyleCnt="9"/>
      <dgm:spPr/>
    </dgm:pt>
    <dgm:pt modelId="{BDF12D55-E8E1-44C0-B234-D9362EE9DE47}" type="pres">
      <dgm:prSet presAssocID="{08086A64-1316-4C3A-9612-7839D4A9A452}" presName="node" presStyleLbl="node1" presStyleIdx="8" presStyleCnt="10">
        <dgm:presLayoutVars>
          <dgm:bulletEnabled val="1"/>
        </dgm:presLayoutVars>
      </dgm:prSet>
      <dgm:spPr/>
    </dgm:pt>
    <dgm:pt modelId="{8EEA6267-224E-4C4D-9BCA-9B457783D2A8}" type="pres">
      <dgm:prSet presAssocID="{1EFCFCD3-1964-4F71-A4E8-129E0C25F0BC}" presName="sibTrans" presStyleLbl="sibTrans1D1" presStyleIdx="8" presStyleCnt="9"/>
      <dgm:spPr/>
    </dgm:pt>
    <dgm:pt modelId="{69AFED3F-1A7E-4ABD-BD86-7F08140CAFCB}" type="pres">
      <dgm:prSet presAssocID="{1EFCFCD3-1964-4F71-A4E8-129E0C25F0BC}" presName="connectorText" presStyleLbl="sibTrans1D1" presStyleIdx="8" presStyleCnt="9"/>
      <dgm:spPr/>
    </dgm:pt>
    <dgm:pt modelId="{98605DA7-B82B-4A88-8010-B3C9EC7E1D5F}" type="pres">
      <dgm:prSet presAssocID="{69D068E4-2C2E-4CD2-9511-78E79C80ED38}" presName="node" presStyleLbl="node1" presStyleIdx="9" presStyleCnt="10">
        <dgm:presLayoutVars>
          <dgm:bulletEnabled val="1"/>
        </dgm:presLayoutVars>
      </dgm:prSet>
      <dgm:spPr/>
    </dgm:pt>
  </dgm:ptLst>
  <dgm:cxnLst>
    <dgm:cxn modelId="{8D10CC04-BCD6-4CB8-AB1C-DC76809082C5}" type="presOf" srcId="{E921C32B-FA41-4352-B2B7-180B9CADBBB3}" destId="{9A3FD799-F084-4CFC-AEDD-493F6F12AD29}" srcOrd="0" destOrd="0" presId="urn:microsoft.com/office/officeart/2016/7/layout/RepeatingBendingProcessNew"/>
    <dgm:cxn modelId="{6BF11007-5AD4-44C6-921E-69CB963D2123}" type="presOf" srcId="{D3255608-2A3A-4D3C-8F53-8EABB67987E3}" destId="{798B1D9B-885D-414B-B323-94EEFCE8DA0F}" srcOrd="1" destOrd="0" presId="urn:microsoft.com/office/officeart/2016/7/layout/RepeatingBendingProcessNew"/>
    <dgm:cxn modelId="{2CBB7307-174D-499D-9225-21D8AE7365DF}" type="presOf" srcId="{823FD7B9-B612-4BFC-AA06-0A377324980E}" destId="{3F6E5C34-511D-4895-834B-140DCC5BE0C1}" srcOrd="0" destOrd="0" presId="urn:microsoft.com/office/officeart/2016/7/layout/RepeatingBendingProcessNew"/>
    <dgm:cxn modelId="{1DB3630F-B5C4-4EBF-8145-92339329ACF1}" type="presOf" srcId="{163C02E2-3A43-4D45-A101-91EA4F21D255}" destId="{8F976687-CE23-4A3E-BD0F-C662F3532712}" srcOrd="0" destOrd="0" presId="urn:microsoft.com/office/officeart/2016/7/layout/RepeatingBendingProcessNew"/>
    <dgm:cxn modelId="{BD03E419-B6A8-4821-873A-3828240ABCFC}" type="presOf" srcId="{90AF89C8-FA3E-4ED1-8A8B-4850EB529698}" destId="{FF80EA23-60CE-4EA3-987E-085BCF4296FD}" srcOrd="0" destOrd="0" presId="urn:microsoft.com/office/officeart/2016/7/layout/RepeatingBendingProcessNew"/>
    <dgm:cxn modelId="{F417E42D-0EC3-43DB-B743-8E0E00917857}" srcId="{9D062E02-1045-4EF8-BE77-4621B4840C49}" destId="{1E21FF78-3D21-4EFE-BD81-949831CACE9D}" srcOrd="4" destOrd="0" parTransId="{399B2944-F9AE-44E6-8232-B6BFB51592E1}" sibTransId="{7F4FD5FF-B0EC-4E6E-B4DC-109565915782}"/>
    <dgm:cxn modelId="{D5D4922E-FF17-4DDF-8E92-4C9EFDA8B21D}" srcId="{9D062E02-1045-4EF8-BE77-4621B4840C49}" destId="{23A0AE51-69FB-4655-8A89-96EE64F65F5C}" srcOrd="1" destOrd="0" parTransId="{D1DC3746-F31F-4132-AA00-655CDE65A86C}" sibTransId="{9A53E4B7-3A2D-401C-B8E5-2AF25487BB7B}"/>
    <dgm:cxn modelId="{0046DC37-E14B-4ED2-9C00-96179ED547F2}" type="presOf" srcId="{9A53E4B7-3A2D-401C-B8E5-2AF25487BB7B}" destId="{8624C008-026D-4327-8B5E-27D23EDF3642}" srcOrd="1" destOrd="0" presId="urn:microsoft.com/office/officeart/2016/7/layout/RepeatingBendingProcessNew"/>
    <dgm:cxn modelId="{27032E3C-2147-42BC-AF3D-CC2FB7533565}" type="presOf" srcId="{4E917CB2-6E49-46C7-8A5D-CA5BFFC73D85}" destId="{F75F16CD-ED7D-4951-8B57-ADB2F49E272C}" srcOrd="0" destOrd="0" presId="urn:microsoft.com/office/officeart/2016/7/layout/RepeatingBendingProcessNew"/>
    <dgm:cxn modelId="{EE04193F-9C0D-4C92-88F2-ECF1083E2D46}" srcId="{9D062E02-1045-4EF8-BE77-4621B4840C49}" destId="{488AF5AD-3CB9-4E65-A20D-04BB5FBB21DA}" srcOrd="7" destOrd="0" parTransId="{A6D70E19-0355-4BF4-9B96-72C01478234D}" sibTransId="{823FD7B9-B612-4BFC-AA06-0A377324980E}"/>
    <dgm:cxn modelId="{FDF2A063-B841-4D0F-8F77-68C6B5FF67D5}" type="presOf" srcId="{823FD7B9-B612-4BFC-AA06-0A377324980E}" destId="{79CC3CB8-9173-4B4D-B9FA-2A2E8E6E219A}" srcOrd="1" destOrd="0" presId="urn:microsoft.com/office/officeart/2016/7/layout/RepeatingBendingProcessNew"/>
    <dgm:cxn modelId="{FDEB4E65-97E5-43FC-8511-B4C25E59FBA9}" type="presOf" srcId="{9A53E4B7-3A2D-401C-B8E5-2AF25487BB7B}" destId="{1C06CECE-C8FE-4492-8A47-46DC359A2908}" srcOrd="0" destOrd="0" presId="urn:microsoft.com/office/officeart/2016/7/layout/RepeatingBendingProcessNew"/>
    <dgm:cxn modelId="{184CA048-CE2D-4337-B9FA-B50C84B92B2E}" type="presOf" srcId="{7F4FD5FF-B0EC-4E6E-B4DC-109565915782}" destId="{121E4562-FF6B-44FF-B78A-DE749DC79944}" srcOrd="0" destOrd="0" presId="urn:microsoft.com/office/officeart/2016/7/layout/RepeatingBendingProcessNew"/>
    <dgm:cxn modelId="{54EFEB6C-3453-49BD-958D-CBEAEB962361}" type="presOf" srcId="{8DB67DC2-8631-4DC7-93BC-F01AD9685A1C}" destId="{F323A933-D6E6-4CA1-A59C-F180E3D6FEB6}" srcOrd="1" destOrd="0" presId="urn:microsoft.com/office/officeart/2016/7/layout/RepeatingBendingProcessNew"/>
    <dgm:cxn modelId="{9FA76D50-96EA-4282-BA48-74E98FF6C363}" type="presOf" srcId="{23A0AE51-69FB-4655-8A89-96EE64F65F5C}" destId="{657977FD-1083-4517-ACA8-B98C7C480DF1}" srcOrd="0" destOrd="0" presId="urn:microsoft.com/office/officeart/2016/7/layout/RepeatingBendingProcessNew"/>
    <dgm:cxn modelId="{A625AC52-7DD1-431F-ABD7-92A3F0BD0F9C}" type="presOf" srcId="{E921C32B-FA41-4352-B2B7-180B9CADBBB3}" destId="{92DFAECC-A701-4B0E-A379-19CCB17F70E0}" srcOrd="1" destOrd="0" presId="urn:microsoft.com/office/officeart/2016/7/layout/RepeatingBendingProcessNew"/>
    <dgm:cxn modelId="{5325D573-F83A-4948-B4AA-3850D16776CF}" srcId="{9D062E02-1045-4EF8-BE77-4621B4840C49}" destId="{78C177E8-6835-47C4-A64F-755535FB6860}" srcOrd="0" destOrd="0" parTransId="{6FD7BAA6-179D-4871-9186-0129A06943C2}" sibTransId="{551C3579-570B-4AC8-8A33-FB5B8BC256F7}"/>
    <dgm:cxn modelId="{E5202A55-3F11-4901-BC5E-E536729F2DE5}" type="presOf" srcId="{78C177E8-6835-47C4-A64F-755535FB6860}" destId="{4F9AA6BE-9812-4EFA-81E0-A9725ABAF5B9}" srcOrd="0" destOrd="0" presId="urn:microsoft.com/office/officeart/2016/7/layout/RepeatingBendingProcessNew"/>
    <dgm:cxn modelId="{CAAA8676-3C48-4F07-BF45-7A66F0F152C6}" type="presOf" srcId="{B72087B6-5A8A-4CB6-88ED-3DF513F2C9E7}" destId="{5C6CB25D-3ACC-4386-8511-FFDCD6FCFCD1}" srcOrd="0" destOrd="0" presId="urn:microsoft.com/office/officeart/2016/7/layout/RepeatingBendingProcessNew"/>
    <dgm:cxn modelId="{F84C0E77-3969-4DF8-9318-C04243A37251}" type="presOf" srcId="{488AF5AD-3CB9-4E65-A20D-04BB5FBB21DA}" destId="{1CAB75E5-91F1-42EC-82C9-426DB7C01694}" srcOrd="0" destOrd="0" presId="urn:microsoft.com/office/officeart/2016/7/layout/RepeatingBendingProcessNew"/>
    <dgm:cxn modelId="{60A2B659-10FE-4611-933D-DA33EF5E94E2}" type="presOf" srcId="{90AF89C8-FA3E-4ED1-8A8B-4850EB529698}" destId="{D7E4C8FF-DE36-45C8-A824-01B4E03B3E18}" srcOrd="1" destOrd="0" presId="urn:microsoft.com/office/officeart/2016/7/layout/RepeatingBendingProcessNew"/>
    <dgm:cxn modelId="{AAE57B87-9C45-42B7-B9E3-7237649ECEA5}" srcId="{9D062E02-1045-4EF8-BE77-4621B4840C49}" destId="{B72087B6-5A8A-4CB6-88ED-3DF513F2C9E7}" srcOrd="3" destOrd="0" parTransId="{766D7BF5-BB8E-4D92-8EFC-A24F9F8F5345}" sibTransId="{E921C32B-FA41-4352-B2B7-180B9CADBBB3}"/>
    <dgm:cxn modelId="{33CAB787-2ED2-4C63-82C9-933003165533}" type="presOf" srcId="{551C3579-570B-4AC8-8A33-FB5B8BC256F7}" destId="{2FF8652E-1BBE-4D71-8E2A-20D8942B495D}" srcOrd="1" destOrd="0" presId="urn:microsoft.com/office/officeart/2016/7/layout/RepeatingBendingProcessNew"/>
    <dgm:cxn modelId="{23DBA59A-16A9-401A-9B05-099B4FA0875B}" type="presOf" srcId="{551C3579-570B-4AC8-8A33-FB5B8BC256F7}" destId="{58488DE9-224B-4DD9-ACE0-BB4D74E3E3A7}" srcOrd="0" destOrd="0" presId="urn:microsoft.com/office/officeart/2016/7/layout/RepeatingBendingProcessNew"/>
    <dgm:cxn modelId="{BAB521A5-162B-42D4-A325-CE2347F03A48}" srcId="{9D062E02-1045-4EF8-BE77-4621B4840C49}" destId="{4E917CB2-6E49-46C7-8A5D-CA5BFFC73D85}" srcOrd="5" destOrd="0" parTransId="{2BEAABBB-7489-4E9D-A830-3BFC66AF8961}" sibTransId="{D3255608-2A3A-4D3C-8F53-8EABB67987E3}"/>
    <dgm:cxn modelId="{696EDAA5-BD18-4F0A-B838-5E9E1100DA45}" type="presOf" srcId="{D3255608-2A3A-4D3C-8F53-8EABB67987E3}" destId="{9EC7F1F1-7D74-431C-AA80-9397E545D0C0}" srcOrd="0" destOrd="0" presId="urn:microsoft.com/office/officeart/2016/7/layout/RepeatingBendingProcessNew"/>
    <dgm:cxn modelId="{AE3365B5-FEFE-4534-A7D1-E7C326AD4BDA}" type="presOf" srcId="{08086A64-1316-4C3A-9612-7839D4A9A452}" destId="{BDF12D55-E8E1-44C0-B234-D9362EE9DE47}" srcOrd="0" destOrd="0" presId="urn:microsoft.com/office/officeart/2016/7/layout/RepeatingBendingProcessNew"/>
    <dgm:cxn modelId="{10D70BBB-3C77-484F-86A2-0888747A78B6}" srcId="{9D062E02-1045-4EF8-BE77-4621B4840C49}" destId="{08086A64-1316-4C3A-9612-7839D4A9A452}" srcOrd="8" destOrd="0" parTransId="{08167BAD-CF00-418C-9A4B-3309356E1097}" sibTransId="{1EFCFCD3-1964-4F71-A4E8-129E0C25F0BC}"/>
    <dgm:cxn modelId="{138306C1-7C30-49BF-A168-D2A10E647F67}" srcId="{9D062E02-1045-4EF8-BE77-4621B4840C49}" destId="{69D068E4-2C2E-4CD2-9511-78E79C80ED38}" srcOrd="9" destOrd="0" parTransId="{392FD372-E655-43AF-97EA-743BAAED9D8C}" sibTransId="{CC307748-DD06-454D-9C06-84BA5C611152}"/>
    <dgm:cxn modelId="{53D903C4-56BD-476E-915B-46FEFF75392D}" type="presOf" srcId="{27DFB63C-43D5-4540-936F-A4D5239377FA}" destId="{55DF79A6-8C62-4728-9126-8264EFC4C5B7}" srcOrd="0" destOrd="0" presId="urn:microsoft.com/office/officeart/2016/7/layout/RepeatingBendingProcessNew"/>
    <dgm:cxn modelId="{8DD986C6-2A19-499E-AC5F-FDD597AB2661}" srcId="{9D062E02-1045-4EF8-BE77-4621B4840C49}" destId="{163C02E2-3A43-4D45-A101-91EA4F21D255}" srcOrd="6" destOrd="0" parTransId="{82F5A57C-32DE-4595-85D6-FB29E85BE735}" sibTransId="{90AF89C8-FA3E-4ED1-8A8B-4850EB529698}"/>
    <dgm:cxn modelId="{2F2C9CD9-1142-45EF-B81C-76E4E2703800}" type="presOf" srcId="{7F4FD5FF-B0EC-4E6E-B4DC-109565915782}" destId="{CEE51B50-F15B-4CD3-B56D-BDB7D0F8397C}" srcOrd="1" destOrd="0" presId="urn:microsoft.com/office/officeart/2016/7/layout/RepeatingBendingProcessNew"/>
    <dgm:cxn modelId="{DA631AEE-7CD7-4999-8172-4D1A21840DB4}" type="presOf" srcId="{1EFCFCD3-1964-4F71-A4E8-129E0C25F0BC}" destId="{8EEA6267-224E-4C4D-9BCA-9B457783D2A8}" srcOrd="0" destOrd="0" presId="urn:microsoft.com/office/officeart/2016/7/layout/RepeatingBendingProcessNew"/>
    <dgm:cxn modelId="{D67C37EE-945D-4FEF-B6EA-0B7AF31006E2}" srcId="{9D062E02-1045-4EF8-BE77-4621B4840C49}" destId="{27DFB63C-43D5-4540-936F-A4D5239377FA}" srcOrd="2" destOrd="0" parTransId="{601C97D7-CFEB-4206-B3EB-2EABA72B0CD8}" sibTransId="{8DB67DC2-8631-4DC7-93BC-F01AD9685A1C}"/>
    <dgm:cxn modelId="{44EA67F5-EB42-4864-911D-7B2E988A9B0E}" type="presOf" srcId="{9D062E02-1045-4EF8-BE77-4621B4840C49}" destId="{B7DDACE9-610D-4970-8413-BE3567E27D18}" srcOrd="0" destOrd="0" presId="urn:microsoft.com/office/officeart/2016/7/layout/RepeatingBendingProcessNew"/>
    <dgm:cxn modelId="{D214B5F5-25FB-4C00-A61F-869410BCD14E}" type="presOf" srcId="{8DB67DC2-8631-4DC7-93BC-F01AD9685A1C}" destId="{7C80A007-227D-408D-B284-F56C1F971A38}" srcOrd="0" destOrd="0" presId="urn:microsoft.com/office/officeart/2016/7/layout/RepeatingBendingProcessNew"/>
    <dgm:cxn modelId="{E070F1F7-FE2C-4A56-9DDC-65949A061FE5}" type="presOf" srcId="{69D068E4-2C2E-4CD2-9511-78E79C80ED38}" destId="{98605DA7-B82B-4A88-8010-B3C9EC7E1D5F}" srcOrd="0" destOrd="0" presId="urn:microsoft.com/office/officeart/2016/7/layout/RepeatingBendingProcessNew"/>
    <dgm:cxn modelId="{7F7738FC-3FB7-4A4F-ABA0-DD7FBBFB28D7}" type="presOf" srcId="{1EFCFCD3-1964-4F71-A4E8-129E0C25F0BC}" destId="{69AFED3F-1A7E-4ABD-BD86-7F08140CAFCB}" srcOrd="1" destOrd="0" presId="urn:microsoft.com/office/officeart/2016/7/layout/RepeatingBendingProcessNew"/>
    <dgm:cxn modelId="{D529D5FC-3B38-4E11-B4D4-EE474C1DDA70}" type="presOf" srcId="{1E21FF78-3D21-4EFE-BD81-949831CACE9D}" destId="{DD0FBF1B-96DD-4519-A07F-7120F40947E9}" srcOrd="0" destOrd="0" presId="urn:microsoft.com/office/officeart/2016/7/layout/RepeatingBendingProcessNew"/>
    <dgm:cxn modelId="{BF10D32E-8039-4306-AFCE-8A366CA40993}" type="presParOf" srcId="{B7DDACE9-610D-4970-8413-BE3567E27D18}" destId="{4F9AA6BE-9812-4EFA-81E0-A9725ABAF5B9}" srcOrd="0" destOrd="0" presId="urn:microsoft.com/office/officeart/2016/7/layout/RepeatingBendingProcessNew"/>
    <dgm:cxn modelId="{E555296A-4CA3-47BA-A2BF-BDB1E2C6B084}" type="presParOf" srcId="{B7DDACE9-610D-4970-8413-BE3567E27D18}" destId="{58488DE9-224B-4DD9-ACE0-BB4D74E3E3A7}" srcOrd="1" destOrd="0" presId="urn:microsoft.com/office/officeart/2016/7/layout/RepeatingBendingProcessNew"/>
    <dgm:cxn modelId="{172765DD-F4DA-4D01-9776-7D8D941A48A1}" type="presParOf" srcId="{58488DE9-224B-4DD9-ACE0-BB4D74E3E3A7}" destId="{2FF8652E-1BBE-4D71-8E2A-20D8942B495D}" srcOrd="0" destOrd="0" presId="urn:microsoft.com/office/officeart/2016/7/layout/RepeatingBendingProcessNew"/>
    <dgm:cxn modelId="{04E894B3-37DE-4E51-A118-8D1809375096}" type="presParOf" srcId="{B7DDACE9-610D-4970-8413-BE3567E27D18}" destId="{657977FD-1083-4517-ACA8-B98C7C480DF1}" srcOrd="2" destOrd="0" presId="urn:microsoft.com/office/officeart/2016/7/layout/RepeatingBendingProcessNew"/>
    <dgm:cxn modelId="{949BB01E-775B-4186-B9D3-80CB1CDDF51F}" type="presParOf" srcId="{B7DDACE9-610D-4970-8413-BE3567E27D18}" destId="{1C06CECE-C8FE-4492-8A47-46DC359A2908}" srcOrd="3" destOrd="0" presId="urn:microsoft.com/office/officeart/2016/7/layout/RepeatingBendingProcessNew"/>
    <dgm:cxn modelId="{85B40246-6450-42D5-8132-6DAEBB00F411}" type="presParOf" srcId="{1C06CECE-C8FE-4492-8A47-46DC359A2908}" destId="{8624C008-026D-4327-8B5E-27D23EDF3642}" srcOrd="0" destOrd="0" presId="urn:microsoft.com/office/officeart/2016/7/layout/RepeatingBendingProcessNew"/>
    <dgm:cxn modelId="{93834F96-6126-46A0-A99A-A2B1DCF50F30}" type="presParOf" srcId="{B7DDACE9-610D-4970-8413-BE3567E27D18}" destId="{55DF79A6-8C62-4728-9126-8264EFC4C5B7}" srcOrd="4" destOrd="0" presId="urn:microsoft.com/office/officeart/2016/7/layout/RepeatingBendingProcessNew"/>
    <dgm:cxn modelId="{DFD24140-E30F-436F-B495-771408EA0973}" type="presParOf" srcId="{B7DDACE9-610D-4970-8413-BE3567E27D18}" destId="{7C80A007-227D-408D-B284-F56C1F971A38}" srcOrd="5" destOrd="0" presId="urn:microsoft.com/office/officeart/2016/7/layout/RepeatingBendingProcessNew"/>
    <dgm:cxn modelId="{7DA29E35-D677-4285-9C98-A7AC39A21BD4}" type="presParOf" srcId="{7C80A007-227D-408D-B284-F56C1F971A38}" destId="{F323A933-D6E6-4CA1-A59C-F180E3D6FEB6}" srcOrd="0" destOrd="0" presId="urn:microsoft.com/office/officeart/2016/7/layout/RepeatingBendingProcessNew"/>
    <dgm:cxn modelId="{02F446D4-EE30-4F98-9705-7B242E6ED15D}" type="presParOf" srcId="{B7DDACE9-610D-4970-8413-BE3567E27D18}" destId="{5C6CB25D-3ACC-4386-8511-FFDCD6FCFCD1}" srcOrd="6" destOrd="0" presId="urn:microsoft.com/office/officeart/2016/7/layout/RepeatingBendingProcessNew"/>
    <dgm:cxn modelId="{DC125215-56DD-4533-A46D-5C4ABADB2E47}" type="presParOf" srcId="{B7DDACE9-610D-4970-8413-BE3567E27D18}" destId="{9A3FD799-F084-4CFC-AEDD-493F6F12AD29}" srcOrd="7" destOrd="0" presId="urn:microsoft.com/office/officeart/2016/7/layout/RepeatingBendingProcessNew"/>
    <dgm:cxn modelId="{B6A20194-FC52-4D99-A9EF-1F0E33ABF282}" type="presParOf" srcId="{9A3FD799-F084-4CFC-AEDD-493F6F12AD29}" destId="{92DFAECC-A701-4B0E-A379-19CCB17F70E0}" srcOrd="0" destOrd="0" presId="urn:microsoft.com/office/officeart/2016/7/layout/RepeatingBendingProcessNew"/>
    <dgm:cxn modelId="{6F2FED41-6001-4BDE-8E78-D502ECAA6FBF}" type="presParOf" srcId="{B7DDACE9-610D-4970-8413-BE3567E27D18}" destId="{DD0FBF1B-96DD-4519-A07F-7120F40947E9}" srcOrd="8" destOrd="0" presId="urn:microsoft.com/office/officeart/2016/7/layout/RepeatingBendingProcessNew"/>
    <dgm:cxn modelId="{F3857BEC-F513-46B0-9661-E3D5DA221D95}" type="presParOf" srcId="{B7DDACE9-610D-4970-8413-BE3567E27D18}" destId="{121E4562-FF6B-44FF-B78A-DE749DC79944}" srcOrd="9" destOrd="0" presId="urn:microsoft.com/office/officeart/2016/7/layout/RepeatingBendingProcessNew"/>
    <dgm:cxn modelId="{FFA6EA85-B1DA-473D-9A76-43FA585808E4}" type="presParOf" srcId="{121E4562-FF6B-44FF-B78A-DE749DC79944}" destId="{CEE51B50-F15B-4CD3-B56D-BDB7D0F8397C}" srcOrd="0" destOrd="0" presId="urn:microsoft.com/office/officeart/2016/7/layout/RepeatingBendingProcessNew"/>
    <dgm:cxn modelId="{57117EC3-C504-466B-AE9D-DD075A47B881}" type="presParOf" srcId="{B7DDACE9-610D-4970-8413-BE3567E27D18}" destId="{F75F16CD-ED7D-4951-8B57-ADB2F49E272C}" srcOrd="10" destOrd="0" presId="urn:microsoft.com/office/officeart/2016/7/layout/RepeatingBendingProcessNew"/>
    <dgm:cxn modelId="{182AD025-DE96-4730-AB7C-A655EF2001FB}" type="presParOf" srcId="{B7DDACE9-610D-4970-8413-BE3567E27D18}" destId="{9EC7F1F1-7D74-431C-AA80-9397E545D0C0}" srcOrd="11" destOrd="0" presId="urn:microsoft.com/office/officeart/2016/7/layout/RepeatingBendingProcessNew"/>
    <dgm:cxn modelId="{62974A6F-65F4-4335-AF3F-F9E55813339F}" type="presParOf" srcId="{9EC7F1F1-7D74-431C-AA80-9397E545D0C0}" destId="{798B1D9B-885D-414B-B323-94EEFCE8DA0F}" srcOrd="0" destOrd="0" presId="urn:microsoft.com/office/officeart/2016/7/layout/RepeatingBendingProcessNew"/>
    <dgm:cxn modelId="{6723BB0B-367D-423C-8061-56E09F5AAC63}" type="presParOf" srcId="{B7DDACE9-610D-4970-8413-BE3567E27D18}" destId="{8F976687-CE23-4A3E-BD0F-C662F3532712}" srcOrd="12" destOrd="0" presId="urn:microsoft.com/office/officeart/2016/7/layout/RepeatingBendingProcessNew"/>
    <dgm:cxn modelId="{8FCA2DEE-3B2D-4BBA-BBDB-BDF2CCE7FA6F}" type="presParOf" srcId="{B7DDACE9-610D-4970-8413-BE3567E27D18}" destId="{FF80EA23-60CE-4EA3-987E-085BCF4296FD}" srcOrd="13" destOrd="0" presId="urn:microsoft.com/office/officeart/2016/7/layout/RepeatingBendingProcessNew"/>
    <dgm:cxn modelId="{A783C514-091E-4AE8-BE1E-EE2C0F6BC6C7}" type="presParOf" srcId="{FF80EA23-60CE-4EA3-987E-085BCF4296FD}" destId="{D7E4C8FF-DE36-45C8-A824-01B4E03B3E18}" srcOrd="0" destOrd="0" presId="urn:microsoft.com/office/officeart/2016/7/layout/RepeatingBendingProcessNew"/>
    <dgm:cxn modelId="{AB1386C1-0218-49EE-81C5-FD33221272EC}" type="presParOf" srcId="{B7DDACE9-610D-4970-8413-BE3567E27D18}" destId="{1CAB75E5-91F1-42EC-82C9-426DB7C01694}" srcOrd="14" destOrd="0" presId="urn:microsoft.com/office/officeart/2016/7/layout/RepeatingBendingProcessNew"/>
    <dgm:cxn modelId="{04DF7BBF-3335-4DF6-B74C-2CDC6C79E333}" type="presParOf" srcId="{B7DDACE9-610D-4970-8413-BE3567E27D18}" destId="{3F6E5C34-511D-4895-834B-140DCC5BE0C1}" srcOrd="15" destOrd="0" presId="urn:microsoft.com/office/officeart/2016/7/layout/RepeatingBendingProcessNew"/>
    <dgm:cxn modelId="{CCEACB49-7AD8-4B15-B245-264C51554986}" type="presParOf" srcId="{3F6E5C34-511D-4895-834B-140DCC5BE0C1}" destId="{79CC3CB8-9173-4B4D-B9FA-2A2E8E6E219A}" srcOrd="0" destOrd="0" presId="urn:microsoft.com/office/officeart/2016/7/layout/RepeatingBendingProcessNew"/>
    <dgm:cxn modelId="{77233A8C-8ADC-40EA-B826-4362B1D45F2E}" type="presParOf" srcId="{B7DDACE9-610D-4970-8413-BE3567E27D18}" destId="{BDF12D55-E8E1-44C0-B234-D9362EE9DE47}" srcOrd="16" destOrd="0" presId="urn:microsoft.com/office/officeart/2016/7/layout/RepeatingBendingProcessNew"/>
    <dgm:cxn modelId="{E9F865BB-EA53-476A-AB6D-72730F02E24A}" type="presParOf" srcId="{B7DDACE9-610D-4970-8413-BE3567E27D18}" destId="{8EEA6267-224E-4C4D-9BCA-9B457783D2A8}" srcOrd="17" destOrd="0" presId="urn:microsoft.com/office/officeart/2016/7/layout/RepeatingBendingProcessNew"/>
    <dgm:cxn modelId="{8EE53513-8C1B-4F78-AC4D-ED91DE3920B8}" type="presParOf" srcId="{8EEA6267-224E-4C4D-9BCA-9B457783D2A8}" destId="{69AFED3F-1A7E-4ABD-BD86-7F08140CAFCB}" srcOrd="0" destOrd="0" presId="urn:microsoft.com/office/officeart/2016/7/layout/RepeatingBendingProcessNew"/>
    <dgm:cxn modelId="{A05E2939-55AB-48A6-AEA6-D247FA0868C7}" type="presParOf" srcId="{B7DDACE9-610D-4970-8413-BE3567E27D18}" destId="{98605DA7-B82B-4A88-8010-B3C9EC7E1D5F}" srcOrd="1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545734-2957-4967-B6E9-5ECBA0A1C666}" type="doc">
      <dgm:prSet loTypeId="urn:microsoft.com/office/officeart/2011/layout/CircleProcess" loCatId="process" qsTypeId="urn:microsoft.com/office/officeart/2005/8/quickstyle/3d2" qsCatId="3D" csTypeId="urn:microsoft.com/office/officeart/2005/8/colors/colorful1" csCatId="colorful" phldr="1"/>
      <dgm:spPr/>
      <dgm:t>
        <a:bodyPr/>
        <a:lstStyle/>
        <a:p>
          <a:endParaRPr lang="en-GB"/>
        </a:p>
      </dgm:t>
    </dgm:pt>
    <dgm:pt modelId="{4E8BB972-7A93-40EB-8846-580946F6C8CF}">
      <dgm:prSet custT="1"/>
      <dgm:spPr>
        <a:solidFill>
          <a:srgbClr val="0070C0">
            <a:alpha val="90000"/>
          </a:srgbClr>
        </a:solidFill>
      </dgm:spPr>
      <dgm:t>
        <a:bodyPr/>
        <a:lstStyle/>
        <a:p>
          <a:r>
            <a:rPr lang="en-GB" sz="1800" noProof="0" dirty="0">
              <a:solidFill>
                <a:schemeClr val="bg1"/>
              </a:solidFill>
              <a:latin typeface="Poppins" panose="00000500000000000000" pitchFamily="2" charset="0"/>
              <a:cs typeface="Poppins" panose="00000500000000000000" pitchFamily="2" charset="0"/>
            </a:rPr>
            <a:t>What is the problem/ situation that our service is seeking to address? </a:t>
          </a:r>
        </a:p>
      </dgm:t>
    </dgm:pt>
    <dgm:pt modelId="{C1ED8BAA-7D46-4DBF-B2F1-84F95A466C76}" type="parTrans" cxnId="{79667580-5DC5-4337-BBAD-C1F4477A3557}">
      <dgm:prSet/>
      <dgm:spPr/>
      <dgm:t>
        <a:bodyPr/>
        <a:lstStyle/>
        <a:p>
          <a:endParaRPr lang="en-GB"/>
        </a:p>
      </dgm:t>
    </dgm:pt>
    <dgm:pt modelId="{926246F2-D3D0-4213-9C81-77AA206DC0C0}" type="sibTrans" cxnId="{79667580-5DC5-4337-BBAD-C1F4477A3557}">
      <dgm:prSet/>
      <dgm:spPr/>
      <dgm:t>
        <a:bodyPr/>
        <a:lstStyle/>
        <a:p>
          <a:endParaRPr lang="en-GB"/>
        </a:p>
      </dgm:t>
    </dgm:pt>
    <dgm:pt modelId="{C446154E-03B0-43DA-A523-199EBA596505}">
      <dgm:prSet custT="1"/>
      <dgm:spPr>
        <a:solidFill>
          <a:srgbClr val="AA4280">
            <a:alpha val="90000"/>
          </a:srgbClr>
        </a:solidFill>
      </dgm:spPr>
      <dgm:t>
        <a:bodyPr/>
        <a:lstStyle/>
        <a:p>
          <a:r>
            <a:rPr lang="en-GB" sz="1800" noProof="0" dirty="0">
              <a:solidFill>
                <a:schemeClr val="bg1"/>
              </a:solidFill>
              <a:latin typeface="Poppins" panose="00000500000000000000" pitchFamily="2" charset="0"/>
              <a:cs typeface="Poppins" panose="00000500000000000000" pitchFamily="2" charset="0"/>
            </a:rPr>
            <a:t>What would success look like? </a:t>
          </a:r>
        </a:p>
      </dgm:t>
    </dgm:pt>
    <dgm:pt modelId="{6EE2AB6D-B8E4-4346-8E31-5DB97BFF7FD2}" type="parTrans" cxnId="{A2C3AD20-BEE0-4704-A23F-0FC3B3FD768F}">
      <dgm:prSet/>
      <dgm:spPr/>
      <dgm:t>
        <a:bodyPr/>
        <a:lstStyle/>
        <a:p>
          <a:endParaRPr lang="en-GB"/>
        </a:p>
      </dgm:t>
    </dgm:pt>
    <dgm:pt modelId="{FFE7C943-FAA9-47A0-A5D3-369AFE18239E}" type="sibTrans" cxnId="{A2C3AD20-BEE0-4704-A23F-0FC3B3FD768F}">
      <dgm:prSet/>
      <dgm:spPr/>
      <dgm:t>
        <a:bodyPr/>
        <a:lstStyle/>
        <a:p>
          <a:endParaRPr lang="en-GB"/>
        </a:p>
      </dgm:t>
    </dgm:pt>
    <dgm:pt modelId="{9FEAB447-1C9B-4ACC-96E6-71252773CCE7}">
      <dgm:prSet custT="1"/>
      <dgm:spPr>
        <a:solidFill>
          <a:srgbClr val="D17D95">
            <a:alpha val="90000"/>
          </a:srgbClr>
        </a:solidFill>
      </dgm:spPr>
      <dgm:t>
        <a:bodyPr/>
        <a:lstStyle/>
        <a:p>
          <a:r>
            <a:rPr lang="en-GB" sz="1800" noProof="0" dirty="0">
              <a:solidFill>
                <a:schemeClr val="bg1"/>
              </a:solidFill>
              <a:latin typeface="Poppins" panose="00000500000000000000" pitchFamily="2" charset="0"/>
              <a:cs typeface="Poppins" panose="00000500000000000000" pitchFamily="2" charset="0"/>
            </a:rPr>
            <a:t>What are the changes we are hoping to see in our participants? </a:t>
          </a:r>
        </a:p>
      </dgm:t>
    </dgm:pt>
    <dgm:pt modelId="{BCCBE3AD-38E9-4BE6-9BBB-847DACA5147C}" type="parTrans" cxnId="{B4679FE3-DD5B-4937-B964-BAD77462B978}">
      <dgm:prSet/>
      <dgm:spPr/>
      <dgm:t>
        <a:bodyPr/>
        <a:lstStyle/>
        <a:p>
          <a:endParaRPr lang="en-GB"/>
        </a:p>
      </dgm:t>
    </dgm:pt>
    <dgm:pt modelId="{DC26F129-8153-4854-96A9-E8BCA3BD77D2}" type="sibTrans" cxnId="{B4679FE3-DD5B-4937-B964-BAD77462B978}">
      <dgm:prSet/>
      <dgm:spPr/>
      <dgm:t>
        <a:bodyPr/>
        <a:lstStyle/>
        <a:p>
          <a:endParaRPr lang="en-GB"/>
        </a:p>
      </dgm:t>
    </dgm:pt>
    <dgm:pt modelId="{E6386B8E-CA43-43DF-8101-80839CE1FAEC}">
      <dgm:prSet custT="1"/>
      <dgm:spPr>
        <a:solidFill>
          <a:srgbClr val="0099CC">
            <a:alpha val="90000"/>
          </a:srgbClr>
        </a:solidFill>
      </dgm:spPr>
      <dgm:t>
        <a:bodyPr/>
        <a:lstStyle/>
        <a:p>
          <a:r>
            <a:rPr lang="en-GB" sz="1800" noProof="0" dirty="0">
              <a:solidFill>
                <a:schemeClr val="bg1"/>
              </a:solidFill>
              <a:latin typeface="Poppins" panose="00000500000000000000" pitchFamily="2" charset="0"/>
              <a:cs typeface="Poppins" panose="00000500000000000000" pitchFamily="2" charset="0"/>
            </a:rPr>
            <a:t>How can we measure that change?</a:t>
          </a:r>
        </a:p>
      </dgm:t>
    </dgm:pt>
    <dgm:pt modelId="{3907754C-9F73-490D-9BD7-6C9984CCE56F}" type="parTrans" cxnId="{4688C7C7-C48E-4EFD-A011-10D2911344F0}">
      <dgm:prSet/>
      <dgm:spPr/>
      <dgm:t>
        <a:bodyPr/>
        <a:lstStyle/>
        <a:p>
          <a:endParaRPr lang="en-GB"/>
        </a:p>
      </dgm:t>
    </dgm:pt>
    <dgm:pt modelId="{79C4E472-2FCE-4DB9-8A40-D791B46E4031}" type="sibTrans" cxnId="{4688C7C7-C48E-4EFD-A011-10D2911344F0}">
      <dgm:prSet/>
      <dgm:spPr/>
      <dgm:t>
        <a:bodyPr/>
        <a:lstStyle/>
        <a:p>
          <a:endParaRPr lang="en-GB"/>
        </a:p>
      </dgm:t>
    </dgm:pt>
    <dgm:pt modelId="{B7D93DAF-826D-48EC-BF14-154DC01C80FC}" type="pres">
      <dgm:prSet presAssocID="{3B545734-2957-4967-B6E9-5ECBA0A1C666}" presName="Name0" presStyleCnt="0">
        <dgm:presLayoutVars>
          <dgm:chMax val="11"/>
          <dgm:chPref val="11"/>
          <dgm:dir/>
          <dgm:resizeHandles/>
        </dgm:presLayoutVars>
      </dgm:prSet>
      <dgm:spPr/>
    </dgm:pt>
    <dgm:pt modelId="{7F43CE45-9EB9-4F11-8A1B-1EC097AD16C1}" type="pres">
      <dgm:prSet presAssocID="{E6386B8E-CA43-43DF-8101-80839CE1FAEC}" presName="Accent4" presStyleCnt="0"/>
      <dgm:spPr/>
    </dgm:pt>
    <dgm:pt modelId="{3DAA35EB-3832-45A7-A1E0-35E512632856}" type="pres">
      <dgm:prSet presAssocID="{E6386B8E-CA43-43DF-8101-80839CE1FAEC}" presName="Accent" presStyleLbl="node1" presStyleIdx="0" presStyleCnt="4"/>
      <dgm:spPr>
        <a:solidFill>
          <a:srgbClr val="0099CC"/>
        </a:solidFill>
      </dgm:spPr>
    </dgm:pt>
    <dgm:pt modelId="{E2168B45-529D-42C3-BED6-9B806A3945D4}" type="pres">
      <dgm:prSet presAssocID="{E6386B8E-CA43-43DF-8101-80839CE1FAEC}" presName="ParentBackground4" presStyleCnt="0"/>
      <dgm:spPr/>
    </dgm:pt>
    <dgm:pt modelId="{99087575-E0FE-4839-A61C-249E4F0DA6EF}" type="pres">
      <dgm:prSet presAssocID="{E6386B8E-CA43-43DF-8101-80839CE1FAEC}" presName="ParentBackground" presStyleLbl="fgAcc1" presStyleIdx="0" presStyleCnt="4"/>
      <dgm:spPr/>
    </dgm:pt>
    <dgm:pt modelId="{33B4B097-C022-4F28-8FB1-3EC30E990141}" type="pres">
      <dgm:prSet presAssocID="{E6386B8E-CA43-43DF-8101-80839CE1FAEC}" presName="Parent4" presStyleLbl="revTx" presStyleIdx="0" presStyleCnt="0">
        <dgm:presLayoutVars>
          <dgm:chMax val="1"/>
          <dgm:chPref val="1"/>
          <dgm:bulletEnabled val="1"/>
        </dgm:presLayoutVars>
      </dgm:prSet>
      <dgm:spPr/>
    </dgm:pt>
    <dgm:pt modelId="{80277DDD-E9E8-4605-AC61-07DE744559BF}" type="pres">
      <dgm:prSet presAssocID="{9FEAB447-1C9B-4ACC-96E6-71252773CCE7}" presName="Accent3" presStyleCnt="0"/>
      <dgm:spPr/>
    </dgm:pt>
    <dgm:pt modelId="{0BB9CA08-96BE-4A43-B2D0-25F335717773}" type="pres">
      <dgm:prSet presAssocID="{9FEAB447-1C9B-4ACC-96E6-71252773CCE7}" presName="Accent" presStyleLbl="node1" presStyleIdx="1" presStyleCnt="4"/>
      <dgm:spPr>
        <a:solidFill>
          <a:srgbClr val="D17D95"/>
        </a:solidFill>
      </dgm:spPr>
    </dgm:pt>
    <dgm:pt modelId="{136E7FDF-9DE6-484E-91AD-A42A3B5631DB}" type="pres">
      <dgm:prSet presAssocID="{9FEAB447-1C9B-4ACC-96E6-71252773CCE7}" presName="ParentBackground3" presStyleCnt="0"/>
      <dgm:spPr/>
    </dgm:pt>
    <dgm:pt modelId="{A8ACFB04-0E25-4253-AD12-FF5BE124FF9E}" type="pres">
      <dgm:prSet presAssocID="{9FEAB447-1C9B-4ACC-96E6-71252773CCE7}" presName="ParentBackground" presStyleLbl="fgAcc1" presStyleIdx="1" presStyleCnt="4"/>
      <dgm:spPr/>
    </dgm:pt>
    <dgm:pt modelId="{72F028EB-C00D-4597-BE17-29DF66D99FDA}" type="pres">
      <dgm:prSet presAssocID="{9FEAB447-1C9B-4ACC-96E6-71252773CCE7}" presName="Parent3" presStyleLbl="revTx" presStyleIdx="0" presStyleCnt="0">
        <dgm:presLayoutVars>
          <dgm:chMax val="1"/>
          <dgm:chPref val="1"/>
          <dgm:bulletEnabled val="1"/>
        </dgm:presLayoutVars>
      </dgm:prSet>
      <dgm:spPr/>
    </dgm:pt>
    <dgm:pt modelId="{F0EDB916-6E0C-4E4E-807E-0E82365D0FEC}" type="pres">
      <dgm:prSet presAssocID="{C446154E-03B0-43DA-A523-199EBA596505}" presName="Accent2" presStyleCnt="0"/>
      <dgm:spPr/>
    </dgm:pt>
    <dgm:pt modelId="{8155785F-8189-4FB9-AF6A-5F4B3AB4C8DA}" type="pres">
      <dgm:prSet presAssocID="{C446154E-03B0-43DA-A523-199EBA596505}" presName="Accent" presStyleLbl="node1" presStyleIdx="2" presStyleCnt="4"/>
      <dgm:spPr>
        <a:solidFill>
          <a:srgbClr val="AA4280"/>
        </a:solidFill>
      </dgm:spPr>
    </dgm:pt>
    <dgm:pt modelId="{7A43EFB0-F857-481B-BE54-625CD45FC9F9}" type="pres">
      <dgm:prSet presAssocID="{C446154E-03B0-43DA-A523-199EBA596505}" presName="ParentBackground2" presStyleCnt="0"/>
      <dgm:spPr/>
    </dgm:pt>
    <dgm:pt modelId="{0162044D-C5F4-45A8-96C2-C5E5BE4ED408}" type="pres">
      <dgm:prSet presAssocID="{C446154E-03B0-43DA-A523-199EBA596505}" presName="ParentBackground" presStyleLbl="fgAcc1" presStyleIdx="2" presStyleCnt="4"/>
      <dgm:spPr/>
    </dgm:pt>
    <dgm:pt modelId="{10A1A279-3106-4E59-AC4D-10E1C2846941}" type="pres">
      <dgm:prSet presAssocID="{C446154E-03B0-43DA-A523-199EBA596505}" presName="Parent2" presStyleLbl="revTx" presStyleIdx="0" presStyleCnt="0">
        <dgm:presLayoutVars>
          <dgm:chMax val="1"/>
          <dgm:chPref val="1"/>
          <dgm:bulletEnabled val="1"/>
        </dgm:presLayoutVars>
      </dgm:prSet>
      <dgm:spPr/>
    </dgm:pt>
    <dgm:pt modelId="{2869110E-72BD-4B9D-9E17-B34A9B374D54}" type="pres">
      <dgm:prSet presAssocID="{4E8BB972-7A93-40EB-8846-580946F6C8CF}" presName="Accent1" presStyleCnt="0"/>
      <dgm:spPr/>
    </dgm:pt>
    <dgm:pt modelId="{A0A38710-FB97-4441-A3E5-7A6AC43E30A7}" type="pres">
      <dgm:prSet presAssocID="{4E8BB972-7A93-40EB-8846-580946F6C8CF}" presName="Accent" presStyleLbl="node1" presStyleIdx="3" presStyleCnt="4"/>
      <dgm:spPr>
        <a:solidFill>
          <a:srgbClr val="0070C0"/>
        </a:solidFill>
      </dgm:spPr>
    </dgm:pt>
    <dgm:pt modelId="{E22CCB49-8692-4662-B159-4F8DD9F8F8EA}" type="pres">
      <dgm:prSet presAssocID="{4E8BB972-7A93-40EB-8846-580946F6C8CF}" presName="ParentBackground1" presStyleCnt="0"/>
      <dgm:spPr/>
    </dgm:pt>
    <dgm:pt modelId="{0AB094FD-2386-480A-8E97-FA8A253732C7}" type="pres">
      <dgm:prSet presAssocID="{4E8BB972-7A93-40EB-8846-580946F6C8CF}" presName="ParentBackground" presStyleLbl="fgAcc1" presStyleIdx="3" presStyleCnt="4"/>
      <dgm:spPr/>
    </dgm:pt>
    <dgm:pt modelId="{6B462E3B-B723-44FE-9B19-B6F357DF3F5E}" type="pres">
      <dgm:prSet presAssocID="{4E8BB972-7A93-40EB-8846-580946F6C8CF}" presName="Parent1" presStyleLbl="revTx" presStyleIdx="0" presStyleCnt="0">
        <dgm:presLayoutVars>
          <dgm:chMax val="1"/>
          <dgm:chPref val="1"/>
          <dgm:bulletEnabled val="1"/>
        </dgm:presLayoutVars>
      </dgm:prSet>
      <dgm:spPr/>
    </dgm:pt>
  </dgm:ptLst>
  <dgm:cxnLst>
    <dgm:cxn modelId="{A2C3AD20-BEE0-4704-A23F-0FC3B3FD768F}" srcId="{3B545734-2957-4967-B6E9-5ECBA0A1C666}" destId="{C446154E-03B0-43DA-A523-199EBA596505}" srcOrd="1" destOrd="0" parTransId="{6EE2AB6D-B8E4-4346-8E31-5DB97BFF7FD2}" sibTransId="{FFE7C943-FAA9-47A0-A5D3-369AFE18239E}"/>
    <dgm:cxn modelId="{32876925-8262-47D2-96DC-BB5F12588D16}" type="presOf" srcId="{C446154E-03B0-43DA-A523-199EBA596505}" destId="{0162044D-C5F4-45A8-96C2-C5E5BE4ED408}" srcOrd="0" destOrd="0" presId="urn:microsoft.com/office/officeart/2011/layout/CircleProcess"/>
    <dgm:cxn modelId="{0472EC52-74E8-48E2-99B1-5502ADB85ED6}" type="presOf" srcId="{E6386B8E-CA43-43DF-8101-80839CE1FAEC}" destId="{33B4B097-C022-4F28-8FB1-3EC30E990141}" srcOrd="1" destOrd="0" presId="urn:microsoft.com/office/officeart/2011/layout/CircleProcess"/>
    <dgm:cxn modelId="{A5598A59-1A53-428D-A9C5-2D5D7F5ECE35}" type="presOf" srcId="{C446154E-03B0-43DA-A523-199EBA596505}" destId="{10A1A279-3106-4E59-AC4D-10E1C2846941}" srcOrd="1" destOrd="0" presId="urn:microsoft.com/office/officeart/2011/layout/CircleProcess"/>
    <dgm:cxn modelId="{79667580-5DC5-4337-BBAD-C1F4477A3557}" srcId="{3B545734-2957-4967-B6E9-5ECBA0A1C666}" destId="{4E8BB972-7A93-40EB-8846-580946F6C8CF}" srcOrd="0" destOrd="0" parTransId="{C1ED8BAA-7D46-4DBF-B2F1-84F95A466C76}" sibTransId="{926246F2-D3D0-4213-9C81-77AA206DC0C0}"/>
    <dgm:cxn modelId="{10492FA8-988F-4F3E-9628-CAE93C6D663F}" type="presOf" srcId="{4E8BB972-7A93-40EB-8846-580946F6C8CF}" destId="{0AB094FD-2386-480A-8E97-FA8A253732C7}" srcOrd="0" destOrd="0" presId="urn:microsoft.com/office/officeart/2011/layout/CircleProcess"/>
    <dgm:cxn modelId="{AD4ACCC0-EC5A-48D3-BE35-30F9EEB1272E}" type="presOf" srcId="{E6386B8E-CA43-43DF-8101-80839CE1FAEC}" destId="{99087575-E0FE-4839-A61C-249E4F0DA6EF}" srcOrd="0" destOrd="0" presId="urn:microsoft.com/office/officeart/2011/layout/CircleProcess"/>
    <dgm:cxn modelId="{4688C7C7-C48E-4EFD-A011-10D2911344F0}" srcId="{3B545734-2957-4967-B6E9-5ECBA0A1C666}" destId="{E6386B8E-CA43-43DF-8101-80839CE1FAEC}" srcOrd="3" destOrd="0" parTransId="{3907754C-9F73-490D-9BD7-6C9984CCE56F}" sibTransId="{79C4E472-2FCE-4DB9-8A40-D791B46E4031}"/>
    <dgm:cxn modelId="{5F9A9ACD-E601-4B92-B8BB-8337A5DB9D04}" type="presOf" srcId="{3B545734-2957-4967-B6E9-5ECBA0A1C666}" destId="{B7D93DAF-826D-48EC-BF14-154DC01C80FC}" srcOrd="0" destOrd="0" presId="urn:microsoft.com/office/officeart/2011/layout/CircleProcess"/>
    <dgm:cxn modelId="{D2C904DC-3102-40D1-8DAB-58450651D065}" type="presOf" srcId="{4E8BB972-7A93-40EB-8846-580946F6C8CF}" destId="{6B462E3B-B723-44FE-9B19-B6F357DF3F5E}" srcOrd="1" destOrd="0" presId="urn:microsoft.com/office/officeart/2011/layout/CircleProcess"/>
    <dgm:cxn modelId="{EA01AEE0-0DE9-4FAB-88D9-F2442B5B3A69}" type="presOf" srcId="{9FEAB447-1C9B-4ACC-96E6-71252773CCE7}" destId="{A8ACFB04-0E25-4253-AD12-FF5BE124FF9E}" srcOrd="0" destOrd="0" presId="urn:microsoft.com/office/officeart/2011/layout/CircleProcess"/>
    <dgm:cxn modelId="{A4BF77E1-A9EB-4796-8073-686D323EB659}" type="presOf" srcId="{9FEAB447-1C9B-4ACC-96E6-71252773CCE7}" destId="{72F028EB-C00D-4597-BE17-29DF66D99FDA}" srcOrd="1" destOrd="0" presId="urn:microsoft.com/office/officeart/2011/layout/CircleProcess"/>
    <dgm:cxn modelId="{B4679FE3-DD5B-4937-B964-BAD77462B978}" srcId="{3B545734-2957-4967-B6E9-5ECBA0A1C666}" destId="{9FEAB447-1C9B-4ACC-96E6-71252773CCE7}" srcOrd="2" destOrd="0" parTransId="{BCCBE3AD-38E9-4BE6-9BBB-847DACA5147C}" sibTransId="{DC26F129-8153-4854-96A9-E8BCA3BD77D2}"/>
    <dgm:cxn modelId="{86DAFC90-188F-44B9-B8E9-CC165D380E6F}" type="presParOf" srcId="{B7D93DAF-826D-48EC-BF14-154DC01C80FC}" destId="{7F43CE45-9EB9-4F11-8A1B-1EC097AD16C1}" srcOrd="0" destOrd="0" presId="urn:microsoft.com/office/officeart/2011/layout/CircleProcess"/>
    <dgm:cxn modelId="{7D3DFD4B-1455-4B19-85E7-D90FB87C419A}" type="presParOf" srcId="{7F43CE45-9EB9-4F11-8A1B-1EC097AD16C1}" destId="{3DAA35EB-3832-45A7-A1E0-35E512632856}" srcOrd="0" destOrd="0" presId="urn:microsoft.com/office/officeart/2011/layout/CircleProcess"/>
    <dgm:cxn modelId="{6A988FBF-268A-41FE-B035-66E09589191F}" type="presParOf" srcId="{B7D93DAF-826D-48EC-BF14-154DC01C80FC}" destId="{E2168B45-529D-42C3-BED6-9B806A3945D4}" srcOrd="1" destOrd="0" presId="urn:microsoft.com/office/officeart/2011/layout/CircleProcess"/>
    <dgm:cxn modelId="{5E72901A-76AE-402A-B70B-DF68A3A1988E}" type="presParOf" srcId="{E2168B45-529D-42C3-BED6-9B806A3945D4}" destId="{99087575-E0FE-4839-A61C-249E4F0DA6EF}" srcOrd="0" destOrd="0" presId="urn:microsoft.com/office/officeart/2011/layout/CircleProcess"/>
    <dgm:cxn modelId="{C02C61CB-19C9-4693-9C47-13DF2D701E56}" type="presParOf" srcId="{B7D93DAF-826D-48EC-BF14-154DC01C80FC}" destId="{33B4B097-C022-4F28-8FB1-3EC30E990141}" srcOrd="2" destOrd="0" presId="urn:microsoft.com/office/officeart/2011/layout/CircleProcess"/>
    <dgm:cxn modelId="{480806E1-BBF2-455D-88BC-79CF1E5742B4}" type="presParOf" srcId="{B7D93DAF-826D-48EC-BF14-154DC01C80FC}" destId="{80277DDD-E9E8-4605-AC61-07DE744559BF}" srcOrd="3" destOrd="0" presId="urn:microsoft.com/office/officeart/2011/layout/CircleProcess"/>
    <dgm:cxn modelId="{A65E1FB7-4F60-4663-A902-10840A651201}" type="presParOf" srcId="{80277DDD-E9E8-4605-AC61-07DE744559BF}" destId="{0BB9CA08-96BE-4A43-B2D0-25F335717773}" srcOrd="0" destOrd="0" presId="urn:microsoft.com/office/officeart/2011/layout/CircleProcess"/>
    <dgm:cxn modelId="{FFB14845-52A9-4359-9969-0B8C8EB73EDC}" type="presParOf" srcId="{B7D93DAF-826D-48EC-BF14-154DC01C80FC}" destId="{136E7FDF-9DE6-484E-91AD-A42A3B5631DB}" srcOrd="4" destOrd="0" presId="urn:microsoft.com/office/officeart/2011/layout/CircleProcess"/>
    <dgm:cxn modelId="{6A6881C8-AC85-45F1-85BF-E228DFA937FC}" type="presParOf" srcId="{136E7FDF-9DE6-484E-91AD-A42A3B5631DB}" destId="{A8ACFB04-0E25-4253-AD12-FF5BE124FF9E}" srcOrd="0" destOrd="0" presId="urn:microsoft.com/office/officeart/2011/layout/CircleProcess"/>
    <dgm:cxn modelId="{EE1F9295-E647-489A-823B-775BCC90EE47}" type="presParOf" srcId="{B7D93DAF-826D-48EC-BF14-154DC01C80FC}" destId="{72F028EB-C00D-4597-BE17-29DF66D99FDA}" srcOrd="5" destOrd="0" presId="urn:microsoft.com/office/officeart/2011/layout/CircleProcess"/>
    <dgm:cxn modelId="{570B2531-9608-4EF5-971A-997C6C9B960E}" type="presParOf" srcId="{B7D93DAF-826D-48EC-BF14-154DC01C80FC}" destId="{F0EDB916-6E0C-4E4E-807E-0E82365D0FEC}" srcOrd="6" destOrd="0" presId="urn:microsoft.com/office/officeart/2011/layout/CircleProcess"/>
    <dgm:cxn modelId="{94860881-F9C4-4760-9668-1145F2B5C03E}" type="presParOf" srcId="{F0EDB916-6E0C-4E4E-807E-0E82365D0FEC}" destId="{8155785F-8189-4FB9-AF6A-5F4B3AB4C8DA}" srcOrd="0" destOrd="0" presId="urn:microsoft.com/office/officeart/2011/layout/CircleProcess"/>
    <dgm:cxn modelId="{7B7D1357-BF51-4174-B946-70B4F150008E}" type="presParOf" srcId="{B7D93DAF-826D-48EC-BF14-154DC01C80FC}" destId="{7A43EFB0-F857-481B-BE54-625CD45FC9F9}" srcOrd="7" destOrd="0" presId="urn:microsoft.com/office/officeart/2011/layout/CircleProcess"/>
    <dgm:cxn modelId="{8285B987-380C-4B56-8989-1C8AD05B29AF}" type="presParOf" srcId="{7A43EFB0-F857-481B-BE54-625CD45FC9F9}" destId="{0162044D-C5F4-45A8-96C2-C5E5BE4ED408}" srcOrd="0" destOrd="0" presId="urn:microsoft.com/office/officeart/2011/layout/CircleProcess"/>
    <dgm:cxn modelId="{661B2E65-8AB8-434D-81ED-AFE0AAB3BE0A}" type="presParOf" srcId="{B7D93DAF-826D-48EC-BF14-154DC01C80FC}" destId="{10A1A279-3106-4E59-AC4D-10E1C2846941}" srcOrd="8" destOrd="0" presId="urn:microsoft.com/office/officeart/2011/layout/CircleProcess"/>
    <dgm:cxn modelId="{2156F9E8-7C83-4257-A480-913DA80AE569}" type="presParOf" srcId="{B7D93DAF-826D-48EC-BF14-154DC01C80FC}" destId="{2869110E-72BD-4B9D-9E17-B34A9B374D54}" srcOrd="9" destOrd="0" presId="urn:microsoft.com/office/officeart/2011/layout/CircleProcess"/>
    <dgm:cxn modelId="{5F96C1B0-9777-4334-A29A-193464469657}" type="presParOf" srcId="{2869110E-72BD-4B9D-9E17-B34A9B374D54}" destId="{A0A38710-FB97-4441-A3E5-7A6AC43E30A7}" srcOrd="0" destOrd="0" presId="urn:microsoft.com/office/officeart/2011/layout/CircleProcess"/>
    <dgm:cxn modelId="{581ECF5C-18BF-46E3-A71A-92D189C5EDF2}" type="presParOf" srcId="{B7D93DAF-826D-48EC-BF14-154DC01C80FC}" destId="{E22CCB49-8692-4662-B159-4F8DD9F8F8EA}" srcOrd="10" destOrd="0" presId="urn:microsoft.com/office/officeart/2011/layout/CircleProcess"/>
    <dgm:cxn modelId="{2F1ABD67-6294-4CF7-938B-C957689834CB}" type="presParOf" srcId="{E22CCB49-8692-4662-B159-4F8DD9F8F8EA}" destId="{0AB094FD-2386-480A-8E97-FA8A253732C7}" srcOrd="0" destOrd="0" presId="urn:microsoft.com/office/officeart/2011/layout/CircleProcess"/>
    <dgm:cxn modelId="{E3205AEB-AC4F-4A48-B052-53BE0E366590}" type="presParOf" srcId="{B7D93DAF-826D-48EC-BF14-154DC01C80FC}" destId="{6B462E3B-B723-44FE-9B19-B6F357DF3F5E}"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C1E6E5-E95E-4FD3-8F3C-8AC1228966B8}" type="doc">
      <dgm:prSet loTypeId="urn:microsoft.com/office/officeart/2005/8/layout/lProcess2" loCatId="relationship" qsTypeId="urn:microsoft.com/office/officeart/2005/8/quickstyle/simple2" qsCatId="simple" csTypeId="urn:microsoft.com/office/officeart/2005/8/colors/colorful1" csCatId="colorful" phldr="1"/>
      <dgm:spPr/>
      <dgm:t>
        <a:bodyPr/>
        <a:lstStyle/>
        <a:p>
          <a:endParaRPr lang="en-GB"/>
        </a:p>
      </dgm:t>
    </dgm:pt>
    <dgm:pt modelId="{CAA89F78-9A87-4883-AF5F-4DBF05E742CF}">
      <dgm:prSet custT="1"/>
      <dgm:spPr/>
      <dgm:t>
        <a:bodyPr/>
        <a:lstStyle/>
        <a:p>
          <a:r>
            <a:rPr lang="en-GB" sz="1600" dirty="0">
              <a:latin typeface="Poppins" panose="00000500000000000000" pitchFamily="2" charset="0"/>
              <a:cs typeface="Poppins" panose="00000500000000000000" pitchFamily="2" charset="0"/>
            </a:rPr>
            <a:t>Overall quality of application</a:t>
          </a:r>
        </a:p>
      </dgm:t>
    </dgm:pt>
    <dgm:pt modelId="{DFE80040-8C2D-41CC-8D01-D603B557D1F3}" type="parTrans" cxnId="{98331952-1A0F-46BF-A5DE-A89928A3E518}">
      <dgm:prSet/>
      <dgm:spPr/>
      <dgm:t>
        <a:bodyPr/>
        <a:lstStyle/>
        <a:p>
          <a:endParaRPr lang="en-GB"/>
        </a:p>
      </dgm:t>
    </dgm:pt>
    <dgm:pt modelId="{C38F601D-A850-428E-A270-4A58D1EA512A}" type="sibTrans" cxnId="{98331952-1A0F-46BF-A5DE-A89928A3E518}">
      <dgm:prSet/>
      <dgm:spPr/>
      <dgm:t>
        <a:bodyPr/>
        <a:lstStyle/>
        <a:p>
          <a:endParaRPr lang="en-GB"/>
        </a:p>
      </dgm:t>
    </dgm:pt>
    <dgm:pt modelId="{63AC9D19-8450-4B50-9653-27BA2F93EAA9}">
      <dgm:prSet custT="1"/>
      <dgm:spPr/>
      <dgm:t>
        <a:bodyPr/>
        <a:lstStyle/>
        <a:p>
          <a:r>
            <a:rPr lang="en-GB" sz="1100" dirty="0">
              <a:latin typeface="Poppins" panose="00000500000000000000" pitchFamily="2" charset="0"/>
              <a:cs typeface="Poppins" panose="00000500000000000000" pitchFamily="2" charset="0"/>
            </a:rPr>
            <a:t>competency, clearly defined, demonstrating ability to deliver</a:t>
          </a:r>
        </a:p>
      </dgm:t>
    </dgm:pt>
    <dgm:pt modelId="{98C85558-D0E3-4C58-BB4B-2F4BF2451671}" type="parTrans" cxnId="{28B36630-7E37-47BC-8774-A7EA2FAA1B73}">
      <dgm:prSet/>
      <dgm:spPr/>
      <dgm:t>
        <a:bodyPr/>
        <a:lstStyle/>
        <a:p>
          <a:endParaRPr lang="en-GB"/>
        </a:p>
      </dgm:t>
    </dgm:pt>
    <dgm:pt modelId="{ADA3E3E6-B09D-405B-9580-32BC2008E201}" type="sibTrans" cxnId="{28B36630-7E37-47BC-8774-A7EA2FAA1B73}">
      <dgm:prSet/>
      <dgm:spPr/>
      <dgm:t>
        <a:bodyPr/>
        <a:lstStyle/>
        <a:p>
          <a:endParaRPr lang="en-GB"/>
        </a:p>
      </dgm:t>
    </dgm:pt>
    <dgm:pt modelId="{01E88222-8126-4A00-954A-F00017C7D2D8}">
      <dgm:prSet custT="1"/>
      <dgm:spPr/>
      <dgm:t>
        <a:bodyPr/>
        <a:lstStyle/>
        <a:p>
          <a:r>
            <a:rPr lang="en-GB" sz="1100" dirty="0">
              <a:latin typeface="Poppins" panose="00000500000000000000" pitchFamily="2" charset="0"/>
              <a:cs typeface="Poppins" panose="00000500000000000000" pitchFamily="2" charset="0"/>
            </a:rPr>
            <a:t>connections, local presence /previous experience </a:t>
          </a:r>
        </a:p>
      </dgm:t>
    </dgm:pt>
    <dgm:pt modelId="{86CBA21D-7D73-4EEA-AB91-74D20A241115}" type="parTrans" cxnId="{94C4E764-4357-4656-81BE-3E661CCF4A24}">
      <dgm:prSet/>
      <dgm:spPr/>
      <dgm:t>
        <a:bodyPr/>
        <a:lstStyle/>
        <a:p>
          <a:endParaRPr lang="en-GB"/>
        </a:p>
      </dgm:t>
    </dgm:pt>
    <dgm:pt modelId="{4B48679C-D5C1-4842-A0D0-1BA6F5D0109D}" type="sibTrans" cxnId="{94C4E764-4357-4656-81BE-3E661CCF4A24}">
      <dgm:prSet/>
      <dgm:spPr/>
      <dgm:t>
        <a:bodyPr/>
        <a:lstStyle/>
        <a:p>
          <a:endParaRPr lang="en-GB"/>
        </a:p>
      </dgm:t>
    </dgm:pt>
    <dgm:pt modelId="{6408EA78-7DF4-492E-958B-A2725C5D8EB4}">
      <dgm:prSet custT="1"/>
      <dgm:spPr/>
      <dgm:t>
        <a:bodyPr/>
        <a:lstStyle/>
        <a:p>
          <a:r>
            <a:rPr lang="en-GB" sz="1100" dirty="0">
              <a:latin typeface="Poppins" panose="00000500000000000000" pitchFamily="2" charset="0"/>
              <a:cs typeface="Poppins" panose="00000500000000000000" pitchFamily="2" charset="0"/>
            </a:rPr>
            <a:t>good standing (governance, reserves, stability, etc)</a:t>
          </a:r>
        </a:p>
      </dgm:t>
    </dgm:pt>
    <dgm:pt modelId="{C30020A2-CCC5-41EB-BBA5-CF6464E47AA6}" type="parTrans" cxnId="{321E4F8D-DF96-4281-8EB3-73D466892034}">
      <dgm:prSet/>
      <dgm:spPr/>
      <dgm:t>
        <a:bodyPr/>
        <a:lstStyle/>
        <a:p>
          <a:endParaRPr lang="en-GB"/>
        </a:p>
      </dgm:t>
    </dgm:pt>
    <dgm:pt modelId="{730AF988-8F7B-4A8B-95B9-5F1AA131F0B8}" type="sibTrans" cxnId="{321E4F8D-DF96-4281-8EB3-73D466892034}">
      <dgm:prSet/>
      <dgm:spPr/>
      <dgm:t>
        <a:bodyPr/>
        <a:lstStyle/>
        <a:p>
          <a:endParaRPr lang="en-GB"/>
        </a:p>
      </dgm:t>
    </dgm:pt>
    <dgm:pt modelId="{B60665BA-F70E-40D2-A66E-F937C81F12F0}">
      <dgm:prSet custT="1"/>
      <dgm:spPr/>
      <dgm:t>
        <a:bodyPr/>
        <a:lstStyle/>
        <a:p>
          <a:r>
            <a:rPr lang="en-GB" sz="1600" dirty="0">
              <a:latin typeface="Poppins" panose="00000500000000000000" pitchFamily="2" charset="0"/>
              <a:cs typeface="Poppins" panose="00000500000000000000" pitchFamily="2" charset="0"/>
            </a:rPr>
            <a:t>Project definition</a:t>
          </a:r>
        </a:p>
      </dgm:t>
    </dgm:pt>
    <dgm:pt modelId="{DF8B291F-E065-439C-9BE5-797C14E86981}" type="parTrans" cxnId="{91A7F6AA-834F-4F49-AF2A-620E7E977E75}">
      <dgm:prSet/>
      <dgm:spPr/>
      <dgm:t>
        <a:bodyPr/>
        <a:lstStyle/>
        <a:p>
          <a:endParaRPr lang="en-GB"/>
        </a:p>
      </dgm:t>
    </dgm:pt>
    <dgm:pt modelId="{574B7582-B5D5-4028-82C4-9C0622B6E66E}" type="sibTrans" cxnId="{91A7F6AA-834F-4F49-AF2A-620E7E977E75}">
      <dgm:prSet/>
      <dgm:spPr/>
      <dgm:t>
        <a:bodyPr/>
        <a:lstStyle/>
        <a:p>
          <a:endParaRPr lang="en-GB"/>
        </a:p>
      </dgm:t>
    </dgm:pt>
    <dgm:pt modelId="{3BCA4D0F-9256-4146-9085-54E6773B97E6}">
      <dgm:prSet custT="1"/>
      <dgm:spPr/>
      <dgm:t>
        <a:bodyPr/>
        <a:lstStyle/>
        <a:p>
          <a:r>
            <a:rPr lang="en-GB" sz="1200" dirty="0">
              <a:latin typeface="Poppins" panose="00000500000000000000" pitchFamily="2" charset="0"/>
              <a:cs typeface="Poppins" panose="00000500000000000000" pitchFamily="2" charset="0"/>
            </a:rPr>
            <a:t>activity appropriate and linked to support for MH&amp;W</a:t>
          </a:r>
        </a:p>
      </dgm:t>
    </dgm:pt>
    <dgm:pt modelId="{8E414A30-9368-48A9-9EB6-221FC920C650}" type="parTrans" cxnId="{65790926-A055-427B-B8F2-92EEFFC61B1B}">
      <dgm:prSet/>
      <dgm:spPr/>
      <dgm:t>
        <a:bodyPr/>
        <a:lstStyle/>
        <a:p>
          <a:endParaRPr lang="en-GB"/>
        </a:p>
      </dgm:t>
    </dgm:pt>
    <dgm:pt modelId="{226A2894-40C6-45A5-8A44-6D27EF97D099}" type="sibTrans" cxnId="{65790926-A055-427B-B8F2-92EEFFC61B1B}">
      <dgm:prSet/>
      <dgm:spPr/>
      <dgm:t>
        <a:bodyPr/>
        <a:lstStyle/>
        <a:p>
          <a:endParaRPr lang="en-GB"/>
        </a:p>
      </dgm:t>
    </dgm:pt>
    <dgm:pt modelId="{4E1BF9E9-28F8-40BD-B96E-301E49C7DB0F}">
      <dgm:prSet custT="1"/>
      <dgm:spPr/>
      <dgm:t>
        <a:bodyPr/>
        <a:lstStyle/>
        <a:p>
          <a:r>
            <a:rPr lang="en-GB" sz="1200" dirty="0">
              <a:latin typeface="Poppins" panose="00000500000000000000" pitchFamily="2" charset="0"/>
              <a:cs typeface="Poppins" panose="00000500000000000000" pitchFamily="2" charset="0"/>
            </a:rPr>
            <a:t>project aims are clearly articulated</a:t>
          </a:r>
        </a:p>
      </dgm:t>
    </dgm:pt>
    <dgm:pt modelId="{5B3D806F-C9CE-4B13-925B-D0A2C898BA47}" type="parTrans" cxnId="{4C4BB531-44CF-4510-BE81-03491B2E575F}">
      <dgm:prSet/>
      <dgm:spPr/>
      <dgm:t>
        <a:bodyPr/>
        <a:lstStyle/>
        <a:p>
          <a:endParaRPr lang="en-GB"/>
        </a:p>
      </dgm:t>
    </dgm:pt>
    <dgm:pt modelId="{112EEFC7-7D5A-4071-B0D7-905F8007D1C1}" type="sibTrans" cxnId="{4C4BB531-44CF-4510-BE81-03491B2E575F}">
      <dgm:prSet/>
      <dgm:spPr/>
      <dgm:t>
        <a:bodyPr/>
        <a:lstStyle/>
        <a:p>
          <a:endParaRPr lang="en-GB"/>
        </a:p>
      </dgm:t>
    </dgm:pt>
    <dgm:pt modelId="{D2143AF9-6EE8-45DF-B86F-A827C9751901}">
      <dgm:prSet custT="1"/>
      <dgm:spPr/>
      <dgm:t>
        <a:bodyPr/>
        <a:lstStyle/>
        <a:p>
          <a:r>
            <a:rPr lang="en-GB" sz="1200" dirty="0">
              <a:latin typeface="Poppins" panose="00000500000000000000" pitchFamily="2" charset="0"/>
              <a:cs typeface="Poppins" panose="00000500000000000000" pitchFamily="2" charset="0"/>
            </a:rPr>
            <a:t>financial breakdown is realistic and sustainable</a:t>
          </a:r>
        </a:p>
      </dgm:t>
    </dgm:pt>
    <dgm:pt modelId="{9D19BE3C-3775-40FB-B958-9BA6EC3DB948}" type="parTrans" cxnId="{7924EEAC-22AB-4D6E-B3E8-9C0A542DE9B7}">
      <dgm:prSet/>
      <dgm:spPr/>
      <dgm:t>
        <a:bodyPr/>
        <a:lstStyle/>
        <a:p>
          <a:endParaRPr lang="en-GB"/>
        </a:p>
      </dgm:t>
    </dgm:pt>
    <dgm:pt modelId="{E8CBBAA1-E0EC-4D86-B9C4-C41C4C03046C}" type="sibTrans" cxnId="{7924EEAC-22AB-4D6E-B3E8-9C0A542DE9B7}">
      <dgm:prSet/>
      <dgm:spPr/>
      <dgm:t>
        <a:bodyPr/>
        <a:lstStyle/>
        <a:p>
          <a:endParaRPr lang="en-GB"/>
        </a:p>
      </dgm:t>
    </dgm:pt>
    <dgm:pt modelId="{C5A7EA24-792D-4CC4-8DAD-16B73878FBBF}">
      <dgm:prSet custT="1"/>
      <dgm:spPr/>
      <dgm:t>
        <a:bodyPr/>
        <a:lstStyle/>
        <a:p>
          <a:r>
            <a:rPr lang="en-GB" sz="1200" dirty="0">
              <a:latin typeface="Poppins" panose="00000500000000000000" pitchFamily="2" charset="0"/>
              <a:cs typeface="Poppins" panose="00000500000000000000" pitchFamily="2" charset="0"/>
            </a:rPr>
            <a:t>outcomes are clearly defined and measurable</a:t>
          </a:r>
        </a:p>
      </dgm:t>
    </dgm:pt>
    <dgm:pt modelId="{9F820464-05F5-44E3-8841-393402AD620D}" type="parTrans" cxnId="{FD33C3E4-27A8-41B7-809C-48178AB04497}">
      <dgm:prSet/>
      <dgm:spPr/>
      <dgm:t>
        <a:bodyPr/>
        <a:lstStyle/>
        <a:p>
          <a:endParaRPr lang="en-GB"/>
        </a:p>
      </dgm:t>
    </dgm:pt>
    <dgm:pt modelId="{469EE731-EEC4-45AC-8A05-5231E9B93E61}" type="sibTrans" cxnId="{FD33C3E4-27A8-41B7-809C-48178AB04497}">
      <dgm:prSet/>
      <dgm:spPr/>
      <dgm:t>
        <a:bodyPr/>
        <a:lstStyle/>
        <a:p>
          <a:endParaRPr lang="en-GB"/>
        </a:p>
      </dgm:t>
    </dgm:pt>
    <dgm:pt modelId="{56E60292-B146-4363-92F4-C032FEB8FFB7}">
      <dgm:prSet custT="1"/>
      <dgm:spPr/>
      <dgm:t>
        <a:bodyPr/>
        <a:lstStyle/>
        <a:p>
          <a:r>
            <a:rPr lang="en-GB" sz="1600" dirty="0">
              <a:latin typeface="Poppins" panose="00000500000000000000" pitchFamily="2" charset="0"/>
              <a:cs typeface="Poppins" panose="00000500000000000000" pitchFamily="2" charset="0"/>
            </a:rPr>
            <a:t>Collaboration and involvement</a:t>
          </a:r>
        </a:p>
      </dgm:t>
    </dgm:pt>
    <dgm:pt modelId="{CCA4634D-BBEE-48CC-AC1A-CEA3989C8A70}" type="parTrans" cxnId="{FC3C81AD-CA8C-4337-8E91-505DA53B08C2}">
      <dgm:prSet/>
      <dgm:spPr/>
      <dgm:t>
        <a:bodyPr/>
        <a:lstStyle/>
        <a:p>
          <a:endParaRPr lang="en-GB"/>
        </a:p>
      </dgm:t>
    </dgm:pt>
    <dgm:pt modelId="{A385C761-BAEA-451B-A4F7-4FB0ED3D1E25}" type="sibTrans" cxnId="{FC3C81AD-CA8C-4337-8E91-505DA53B08C2}">
      <dgm:prSet/>
      <dgm:spPr/>
      <dgm:t>
        <a:bodyPr/>
        <a:lstStyle/>
        <a:p>
          <a:endParaRPr lang="en-GB"/>
        </a:p>
      </dgm:t>
    </dgm:pt>
    <dgm:pt modelId="{CF517CE4-DA32-45BE-9EA6-2A0FC621A653}">
      <dgm:prSet custT="1"/>
      <dgm:spPr/>
      <dgm:t>
        <a:bodyPr/>
        <a:lstStyle/>
        <a:p>
          <a:r>
            <a:rPr lang="en-GB" sz="1200" dirty="0">
              <a:latin typeface="Poppins" panose="00000500000000000000" pitchFamily="2" charset="0"/>
              <a:cs typeface="Poppins" panose="00000500000000000000" pitchFamily="2" charset="0"/>
            </a:rPr>
            <a:t>connections with/ involving beneficiaries</a:t>
          </a:r>
        </a:p>
      </dgm:t>
    </dgm:pt>
    <dgm:pt modelId="{45DF0D4A-96B2-41A0-AE8B-13E070FA0F3C}" type="parTrans" cxnId="{0F6013BD-99BF-42DF-8BBA-1DC6AA4F4262}">
      <dgm:prSet/>
      <dgm:spPr/>
      <dgm:t>
        <a:bodyPr/>
        <a:lstStyle/>
        <a:p>
          <a:endParaRPr lang="en-GB"/>
        </a:p>
      </dgm:t>
    </dgm:pt>
    <dgm:pt modelId="{67379AF3-9C6C-44C1-A54B-0B158EC17075}" type="sibTrans" cxnId="{0F6013BD-99BF-42DF-8BBA-1DC6AA4F4262}">
      <dgm:prSet/>
      <dgm:spPr/>
      <dgm:t>
        <a:bodyPr/>
        <a:lstStyle/>
        <a:p>
          <a:endParaRPr lang="en-GB"/>
        </a:p>
      </dgm:t>
    </dgm:pt>
    <dgm:pt modelId="{EC2D7797-47A9-4016-B19A-8F672394E890}">
      <dgm:prSet custT="1"/>
      <dgm:spPr/>
      <dgm:t>
        <a:bodyPr/>
        <a:lstStyle/>
        <a:p>
          <a:r>
            <a:rPr lang="en-GB" sz="1200" dirty="0">
              <a:latin typeface="Poppins" panose="00000500000000000000" pitchFamily="2" charset="0"/>
              <a:cs typeface="Poppins" panose="00000500000000000000" pitchFamily="2" charset="0"/>
            </a:rPr>
            <a:t>need identified via local connections</a:t>
          </a:r>
        </a:p>
      </dgm:t>
    </dgm:pt>
    <dgm:pt modelId="{7E5BA117-5817-478C-953B-AA421AEB2C23}" type="parTrans" cxnId="{8B096C06-D345-48C3-94A7-98C82240B240}">
      <dgm:prSet/>
      <dgm:spPr/>
      <dgm:t>
        <a:bodyPr/>
        <a:lstStyle/>
        <a:p>
          <a:endParaRPr lang="en-GB"/>
        </a:p>
      </dgm:t>
    </dgm:pt>
    <dgm:pt modelId="{E7E98C11-6722-400B-A9A1-C6ACB9234574}" type="sibTrans" cxnId="{8B096C06-D345-48C3-94A7-98C82240B240}">
      <dgm:prSet/>
      <dgm:spPr/>
      <dgm:t>
        <a:bodyPr/>
        <a:lstStyle/>
        <a:p>
          <a:endParaRPr lang="en-GB"/>
        </a:p>
      </dgm:t>
    </dgm:pt>
    <dgm:pt modelId="{CC624B08-D508-4E16-AC77-A271FFD02DA3}">
      <dgm:prSet custT="1"/>
      <dgm:spPr/>
      <dgm:t>
        <a:bodyPr/>
        <a:lstStyle/>
        <a:p>
          <a:r>
            <a:rPr lang="en-GB" sz="1200" dirty="0">
              <a:latin typeface="Poppins" panose="00000500000000000000" pitchFamily="2" charset="0"/>
              <a:cs typeface="Poppins" panose="00000500000000000000" pitchFamily="2" charset="0"/>
            </a:rPr>
            <a:t>engaging participants in measuring success</a:t>
          </a:r>
        </a:p>
      </dgm:t>
    </dgm:pt>
    <dgm:pt modelId="{C02AD2B0-48CA-48F3-92E0-BD071CFF4611}" type="parTrans" cxnId="{EF8A0D51-D31B-4346-BF6D-D5A86DFF9E18}">
      <dgm:prSet/>
      <dgm:spPr/>
      <dgm:t>
        <a:bodyPr/>
        <a:lstStyle/>
        <a:p>
          <a:endParaRPr lang="en-GB"/>
        </a:p>
      </dgm:t>
    </dgm:pt>
    <dgm:pt modelId="{BBEA306B-9E77-4471-A6D8-82C2A3F27131}" type="sibTrans" cxnId="{EF8A0D51-D31B-4346-BF6D-D5A86DFF9E18}">
      <dgm:prSet/>
      <dgm:spPr/>
      <dgm:t>
        <a:bodyPr/>
        <a:lstStyle/>
        <a:p>
          <a:endParaRPr lang="en-GB"/>
        </a:p>
      </dgm:t>
    </dgm:pt>
    <dgm:pt modelId="{D2634EA8-D1F7-4691-A1E2-181750BC7CDA}">
      <dgm:prSet custT="1"/>
      <dgm:spPr/>
      <dgm:t>
        <a:bodyPr/>
        <a:lstStyle/>
        <a:p>
          <a:r>
            <a:rPr lang="en-GB" sz="1200" dirty="0">
              <a:latin typeface="Poppins" panose="00000500000000000000" pitchFamily="2" charset="0"/>
              <a:cs typeface="Poppins" panose="00000500000000000000" pitchFamily="2" charset="0"/>
            </a:rPr>
            <a:t>engaging community /relevant stakeholders</a:t>
          </a:r>
        </a:p>
      </dgm:t>
    </dgm:pt>
    <dgm:pt modelId="{F8D77E32-DBB4-4BC7-AFD3-7DF31F7D167E}" type="parTrans" cxnId="{5A71437A-EFBD-40D0-8506-F8FA5B00DA8F}">
      <dgm:prSet/>
      <dgm:spPr/>
      <dgm:t>
        <a:bodyPr/>
        <a:lstStyle/>
        <a:p>
          <a:endParaRPr lang="en-GB"/>
        </a:p>
      </dgm:t>
    </dgm:pt>
    <dgm:pt modelId="{138C5766-3202-41CC-9554-CDF2A0F0D791}" type="sibTrans" cxnId="{5A71437A-EFBD-40D0-8506-F8FA5B00DA8F}">
      <dgm:prSet/>
      <dgm:spPr/>
      <dgm:t>
        <a:bodyPr/>
        <a:lstStyle/>
        <a:p>
          <a:endParaRPr lang="en-GB"/>
        </a:p>
      </dgm:t>
    </dgm:pt>
    <dgm:pt modelId="{1675266F-81B4-405D-9DF0-B06FDB3DD8D7}">
      <dgm:prSet custT="1"/>
      <dgm:spPr/>
      <dgm:t>
        <a:bodyPr/>
        <a:lstStyle/>
        <a:p>
          <a:r>
            <a:rPr lang="en-GB" sz="1600" dirty="0">
              <a:latin typeface="Poppins" panose="00000500000000000000" pitchFamily="2" charset="0"/>
              <a:cs typeface="Poppins" panose="00000500000000000000" pitchFamily="2" charset="0"/>
            </a:rPr>
            <a:t>Fits with principles</a:t>
          </a:r>
        </a:p>
      </dgm:t>
    </dgm:pt>
    <dgm:pt modelId="{80CF3D5B-FEBD-4491-ADD0-BF99C5C66BFC}" type="parTrans" cxnId="{95A84A38-9B54-475E-9BE5-E5100F588C91}">
      <dgm:prSet/>
      <dgm:spPr/>
      <dgm:t>
        <a:bodyPr/>
        <a:lstStyle/>
        <a:p>
          <a:endParaRPr lang="en-GB"/>
        </a:p>
      </dgm:t>
    </dgm:pt>
    <dgm:pt modelId="{FB0855D4-8BB3-4974-A09E-D887254C4266}" type="sibTrans" cxnId="{95A84A38-9B54-475E-9BE5-E5100F588C91}">
      <dgm:prSet/>
      <dgm:spPr/>
      <dgm:t>
        <a:bodyPr/>
        <a:lstStyle/>
        <a:p>
          <a:endParaRPr lang="en-GB"/>
        </a:p>
      </dgm:t>
    </dgm:pt>
    <dgm:pt modelId="{B48AF154-247A-443C-98D6-BC19B98695E7}">
      <dgm:prSet custT="1"/>
      <dgm:spPr/>
      <dgm:t>
        <a:bodyPr/>
        <a:lstStyle/>
        <a:p>
          <a:r>
            <a:rPr lang="en-GB" sz="1200" dirty="0">
              <a:latin typeface="Poppins" panose="00000500000000000000" pitchFamily="2" charset="0"/>
              <a:cs typeface="Poppins" panose="00000500000000000000" pitchFamily="2" charset="0"/>
            </a:rPr>
            <a:t>grassroots, small-scale, community focused</a:t>
          </a:r>
        </a:p>
      </dgm:t>
    </dgm:pt>
    <dgm:pt modelId="{99037573-ACAA-402C-A2DD-81D0D16F1B05}" type="parTrans" cxnId="{D8E98F85-DBCA-436D-B003-D14F923CAE74}">
      <dgm:prSet/>
      <dgm:spPr/>
      <dgm:t>
        <a:bodyPr/>
        <a:lstStyle/>
        <a:p>
          <a:endParaRPr lang="en-GB"/>
        </a:p>
      </dgm:t>
    </dgm:pt>
    <dgm:pt modelId="{DB7F2546-AED4-4AA3-BC9E-6401B44CDCA0}" type="sibTrans" cxnId="{D8E98F85-DBCA-436D-B003-D14F923CAE74}">
      <dgm:prSet/>
      <dgm:spPr/>
      <dgm:t>
        <a:bodyPr/>
        <a:lstStyle/>
        <a:p>
          <a:endParaRPr lang="en-GB"/>
        </a:p>
      </dgm:t>
    </dgm:pt>
    <dgm:pt modelId="{31508A62-6B60-4968-B26F-AA3C3A3E7A12}">
      <dgm:prSet custT="1"/>
      <dgm:spPr/>
      <dgm:t>
        <a:bodyPr/>
        <a:lstStyle/>
        <a:p>
          <a:r>
            <a:rPr lang="en-GB" sz="1200" dirty="0">
              <a:latin typeface="Poppins" panose="00000500000000000000" pitchFamily="2" charset="0"/>
              <a:cs typeface="Poppins" panose="00000500000000000000" pitchFamily="2" charset="0"/>
            </a:rPr>
            <a:t>tackling inequalities is evident</a:t>
          </a:r>
        </a:p>
      </dgm:t>
    </dgm:pt>
    <dgm:pt modelId="{8DAF9ADC-2F5C-4B09-9B37-1B43BBD89FF9}" type="parTrans" cxnId="{757094D6-5869-4BE6-880A-132791ACFA2B}">
      <dgm:prSet/>
      <dgm:spPr/>
      <dgm:t>
        <a:bodyPr/>
        <a:lstStyle/>
        <a:p>
          <a:endParaRPr lang="en-GB"/>
        </a:p>
      </dgm:t>
    </dgm:pt>
    <dgm:pt modelId="{3157E7B4-6F14-48FA-B3BE-4E45F56260EF}" type="sibTrans" cxnId="{757094D6-5869-4BE6-880A-132791ACFA2B}">
      <dgm:prSet/>
      <dgm:spPr/>
      <dgm:t>
        <a:bodyPr/>
        <a:lstStyle/>
        <a:p>
          <a:endParaRPr lang="en-GB"/>
        </a:p>
      </dgm:t>
    </dgm:pt>
    <dgm:pt modelId="{1022222C-A2CB-4F15-AA3E-57045B9696DB}">
      <dgm:prSet custT="1"/>
      <dgm:spPr/>
      <dgm:t>
        <a:bodyPr/>
        <a:lstStyle/>
        <a:p>
          <a:r>
            <a:rPr lang="en-GB" sz="1200" dirty="0">
              <a:latin typeface="Poppins" panose="00000500000000000000" pitchFamily="2" charset="0"/>
              <a:cs typeface="Poppins" panose="00000500000000000000" pitchFamily="2" charset="0"/>
            </a:rPr>
            <a:t>evidence of plan to demonstrate impact</a:t>
          </a:r>
        </a:p>
      </dgm:t>
    </dgm:pt>
    <dgm:pt modelId="{68D7A9B9-F9B1-4414-A885-015C5701FE59}" type="parTrans" cxnId="{677876F7-B321-4EA4-9B1A-7F68A9BCD6A3}">
      <dgm:prSet/>
      <dgm:spPr/>
      <dgm:t>
        <a:bodyPr/>
        <a:lstStyle/>
        <a:p>
          <a:endParaRPr lang="en-GB"/>
        </a:p>
      </dgm:t>
    </dgm:pt>
    <dgm:pt modelId="{4868A45A-B8AD-4764-B96B-E8665B785972}" type="sibTrans" cxnId="{677876F7-B321-4EA4-9B1A-7F68A9BCD6A3}">
      <dgm:prSet/>
      <dgm:spPr/>
      <dgm:t>
        <a:bodyPr/>
        <a:lstStyle/>
        <a:p>
          <a:endParaRPr lang="en-GB"/>
        </a:p>
      </dgm:t>
    </dgm:pt>
    <dgm:pt modelId="{6067AE3C-3072-482B-BEEC-FDA8E494CC90}">
      <dgm:prSet custT="1"/>
      <dgm:spPr/>
      <dgm:t>
        <a:bodyPr/>
        <a:lstStyle/>
        <a:p>
          <a:r>
            <a:rPr lang="en-GB" sz="1200" dirty="0">
              <a:latin typeface="Poppins" panose="00000500000000000000" pitchFamily="2" charset="0"/>
              <a:cs typeface="Poppins" panose="00000500000000000000" pitchFamily="2" charset="0"/>
            </a:rPr>
            <a:t>building on capacity, local strengths and meets priorities</a:t>
          </a:r>
        </a:p>
      </dgm:t>
    </dgm:pt>
    <dgm:pt modelId="{E27237AA-A89A-4FBD-8B1A-8D5025DD1989}" type="parTrans" cxnId="{786F1A33-7921-4334-B538-ADEAB089088B}">
      <dgm:prSet/>
      <dgm:spPr/>
      <dgm:t>
        <a:bodyPr/>
        <a:lstStyle/>
        <a:p>
          <a:endParaRPr lang="en-GB"/>
        </a:p>
      </dgm:t>
    </dgm:pt>
    <dgm:pt modelId="{433741C9-DCDD-40CA-B56B-CA2A97136363}" type="sibTrans" cxnId="{786F1A33-7921-4334-B538-ADEAB089088B}">
      <dgm:prSet/>
      <dgm:spPr/>
      <dgm:t>
        <a:bodyPr/>
        <a:lstStyle/>
        <a:p>
          <a:endParaRPr lang="en-GB"/>
        </a:p>
      </dgm:t>
    </dgm:pt>
    <dgm:pt modelId="{61EEB4DC-5CD7-4491-AFC4-0FF2489C5BAC}">
      <dgm:prSet custT="1"/>
      <dgm:spPr/>
      <dgm:t>
        <a:bodyPr/>
        <a:lstStyle/>
        <a:p>
          <a:r>
            <a:rPr lang="en-GB" sz="1100" dirty="0">
              <a:latin typeface="Poppins" panose="00000500000000000000" pitchFamily="2" charset="0"/>
              <a:cs typeface="Poppins" panose="00000500000000000000" pitchFamily="2" charset="0"/>
            </a:rPr>
            <a:t>timeline matches funding parameters</a:t>
          </a:r>
        </a:p>
      </dgm:t>
    </dgm:pt>
    <dgm:pt modelId="{CCC16749-8379-4BBD-B2B8-776BD98A8EF9}" type="parTrans" cxnId="{3BD08554-F03A-4308-B559-3AD837171966}">
      <dgm:prSet/>
      <dgm:spPr/>
      <dgm:t>
        <a:bodyPr/>
        <a:lstStyle/>
        <a:p>
          <a:endParaRPr lang="en-GB"/>
        </a:p>
      </dgm:t>
    </dgm:pt>
    <dgm:pt modelId="{451B7712-2A27-4B40-BE13-42A50BB8FBA0}" type="sibTrans" cxnId="{3BD08554-F03A-4308-B559-3AD837171966}">
      <dgm:prSet/>
      <dgm:spPr/>
      <dgm:t>
        <a:bodyPr/>
        <a:lstStyle/>
        <a:p>
          <a:endParaRPr lang="en-GB"/>
        </a:p>
      </dgm:t>
    </dgm:pt>
    <dgm:pt modelId="{38B8B9B5-7EC5-4F63-939A-6B0482F02DE6}" type="pres">
      <dgm:prSet presAssocID="{30C1E6E5-E95E-4FD3-8F3C-8AC1228966B8}" presName="theList" presStyleCnt="0">
        <dgm:presLayoutVars>
          <dgm:dir/>
          <dgm:animLvl val="lvl"/>
          <dgm:resizeHandles val="exact"/>
        </dgm:presLayoutVars>
      </dgm:prSet>
      <dgm:spPr/>
    </dgm:pt>
    <dgm:pt modelId="{D711A713-C695-4693-873C-9FFA494D0815}" type="pres">
      <dgm:prSet presAssocID="{CAA89F78-9A87-4883-AF5F-4DBF05E742CF}" presName="compNode" presStyleCnt="0"/>
      <dgm:spPr/>
    </dgm:pt>
    <dgm:pt modelId="{B7BC8E35-9B9E-473C-92BF-388C440122F4}" type="pres">
      <dgm:prSet presAssocID="{CAA89F78-9A87-4883-AF5F-4DBF05E742CF}" presName="aNode" presStyleLbl="bgShp" presStyleIdx="0" presStyleCnt="4"/>
      <dgm:spPr/>
    </dgm:pt>
    <dgm:pt modelId="{08CC1CDC-2C42-45F5-B43E-56ABAC0F346D}" type="pres">
      <dgm:prSet presAssocID="{CAA89F78-9A87-4883-AF5F-4DBF05E742CF}" presName="textNode" presStyleLbl="bgShp" presStyleIdx="0" presStyleCnt="4"/>
      <dgm:spPr/>
    </dgm:pt>
    <dgm:pt modelId="{94F40B6E-F8F3-4B5A-B14D-6675CCFED20F}" type="pres">
      <dgm:prSet presAssocID="{CAA89F78-9A87-4883-AF5F-4DBF05E742CF}" presName="compChildNode" presStyleCnt="0"/>
      <dgm:spPr/>
    </dgm:pt>
    <dgm:pt modelId="{F1E02BE2-E6A5-4882-82E7-E5B31E1A7637}" type="pres">
      <dgm:prSet presAssocID="{CAA89F78-9A87-4883-AF5F-4DBF05E742CF}" presName="theInnerList" presStyleCnt="0"/>
      <dgm:spPr/>
    </dgm:pt>
    <dgm:pt modelId="{60223091-C774-4C97-8D13-7E2F9FE2838F}" type="pres">
      <dgm:prSet presAssocID="{63AC9D19-8450-4B50-9653-27BA2F93EAA9}" presName="childNode" presStyleLbl="node1" presStyleIdx="0" presStyleCnt="16">
        <dgm:presLayoutVars>
          <dgm:bulletEnabled val="1"/>
        </dgm:presLayoutVars>
      </dgm:prSet>
      <dgm:spPr/>
    </dgm:pt>
    <dgm:pt modelId="{E4643CC5-0636-4490-AE12-DA446935BEFC}" type="pres">
      <dgm:prSet presAssocID="{63AC9D19-8450-4B50-9653-27BA2F93EAA9}" presName="aSpace2" presStyleCnt="0"/>
      <dgm:spPr/>
    </dgm:pt>
    <dgm:pt modelId="{FD8F4E29-93A7-4E00-A245-38B8EF82FB00}" type="pres">
      <dgm:prSet presAssocID="{01E88222-8126-4A00-954A-F00017C7D2D8}" presName="childNode" presStyleLbl="node1" presStyleIdx="1" presStyleCnt="16">
        <dgm:presLayoutVars>
          <dgm:bulletEnabled val="1"/>
        </dgm:presLayoutVars>
      </dgm:prSet>
      <dgm:spPr/>
    </dgm:pt>
    <dgm:pt modelId="{6F365E21-C340-4F63-8BFE-B8730880303D}" type="pres">
      <dgm:prSet presAssocID="{01E88222-8126-4A00-954A-F00017C7D2D8}" presName="aSpace2" presStyleCnt="0"/>
      <dgm:spPr/>
    </dgm:pt>
    <dgm:pt modelId="{76E56D74-13E0-4387-9A14-BDB30DA3E01A}" type="pres">
      <dgm:prSet presAssocID="{61EEB4DC-5CD7-4491-AFC4-0FF2489C5BAC}" presName="childNode" presStyleLbl="node1" presStyleIdx="2" presStyleCnt="16">
        <dgm:presLayoutVars>
          <dgm:bulletEnabled val="1"/>
        </dgm:presLayoutVars>
      </dgm:prSet>
      <dgm:spPr/>
    </dgm:pt>
    <dgm:pt modelId="{4C7C5EAB-6E2C-4C44-9194-708BD840DD49}" type="pres">
      <dgm:prSet presAssocID="{61EEB4DC-5CD7-4491-AFC4-0FF2489C5BAC}" presName="aSpace2" presStyleCnt="0"/>
      <dgm:spPr/>
    </dgm:pt>
    <dgm:pt modelId="{417C2F69-E3BF-4E15-BA1B-8A1A00888756}" type="pres">
      <dgm:prSet presAssocID="{6408EA78-7DF4-492E-958B-A2725C5D8EB4}" presName="childNode" presStyleLbl="node1" presStyleIdx="3" presStyleCnt="16">
        <dgm:presLayoutVars>
          <dgm:bulletEnabled val="1"/>
        </dgm:presLayoutVars>
      </dgm:prSet>
      <dgm:spPr/>
    </dgm:pt>
    <dgm:pt modelId="{0D5654BB-CEC0-4933-95CC-D9C3FC8B76B4}" type="pres">
      <dgm:prSet presAssocID="{CAA89F78-9A87-4883-AF5F-4DBF05E742CF}" presName="aSpace" presStyleCnt="0"/>
      <dgm:spPr/>
    </dgm:pt>
    <dgm:pt modelId="{BF8C7328-93EE-4A46-9DE1-5C723F0FF23B}" type="pres">
      <dgm:prSet presAssocID="{B60665BA-F70E-40D2-A66E-F937C81F12F0}" presName="compNode" presStyleCnt="0"/>
      <dgm:spPr/>
    </dgm:pt>
    <dgm:pt modelId="{22F43CD7-687A-4178-BDE6-BBEC45CA998B}" type="pres">
      <dgm:prSet presAssocID="{B60665BA-F70E-40D2-A66E-F937C81F12F0}" presName="aNode" presStyleLbl="bgShp" presStyleIdx="1" presStyleCnt="4"/>
      <dgm:spPr/>
    </dgm:pt>
    <dgm:pt modelId="{ED363201-8EC6-4ADA-B173-79ADF35E8F17}" type="pres">
      <dgm:prSet presAssocID="{B60665BA-F70E-40D2-A66E-F937C81F12F0}" presName="textNode" presStyleLbl="bgShp" presStyleIdx="1" presStyleCnt="4"/>
      <dgm:spPr/>
    </dgm:pt>
    <dgm:pt modelId="{B1F695EE-A4E9-43D8-B1B1-F6E888520A98}" type="pres">
      <dgm:prSet presAssocID="{B60665BA-F70E-40D2-A66E-F937C81F12F0}" presName="compChildNode" presStyleCnt="0"/>
      <dgm:spPr/>
    </dgm:pt>
    <dgm:pt modelId="{40AEF44A-D52F-4CBE-8F88-8817945987F9}" type="pres">
      <dgm:prSet presAssocID="{B60665BA-F70E-40D2-A66E-F937C81F12F0}" presName="theInnerList" presStyleCnt="0"/>
      <dgm:spPr/>
    </dgm:pt>
    <dgm:pt modelId="{B3902323-5CD8-48BE-8DF5-D28FCB011671}" type="pres">
      <dgm:prSet presAssocID="{3BCA4D0F-9256-4146-9085-54E6773B97E6}" presName="childNode" presStyleLbl="node1" presStyleIdx="4" presStyleCnt="16">
        <dgm:presLayoutVars>
          <dgm:bulletEnabled val="1"/>
        </dgm:presLayoutVars>
      </dgm:prSet>
      <dgm:spPr/>
    </dgm:pt>
    <dgm:pt modelId="{960A4751-BEA9-43CC-AD73-9CCA9D1A8B78}" type="pres">
      <dgm:prSet presAssocID="{3BCA4D0F-9256-4146-9085-54E6773B97E6}" presName="aSpace2" presStyleCnt="0"/>
      <dgm:spPr/>
    </dgm:pt>
    <dgm:pt modelId="{40D6E97E-2091-498E-B49C-9DC4DF8B9A0B}" type="pres">
      <dgm:prSet presAssocID="{4E1BF9E9-28F8-40BD-B96E-301E49C7DB0F}" presName="childNode" presStyleLbl="node1" presStyleIdx="5" presStyleCnt="16">
        <dgm:presLayoutVars>
          <dgm:bulletEnabled val="1"/>
        </dgm:presLayoutVars>
      </dgm:prSet>
      <dgm:spPr/>
    </dgm:pt>
    <dgm:pt modelId="{899CFA99-2030-43BC-923C-355628BD5DB3}" type="pres">
      <dgm:prSet presAssocID="{4E1BF9E9-28F8-40BD-B96E-301E49C7DB0F}" presName="aSpace2" presStyleCnt="0"/>
      <dgm:spPr/>
    </dgm:pt>
    <dgm:pt modelId="{3BCD2008-301A-451C-8F99-33EC7A7F827B}" type="pres">
      <dgm:prSet presAssocID="{D2143AF9-6EE8-45DF-B86F-A827C9751901}" presName="childNode" presStyleLbl="node1" presStyleIdx="6" presStyleCnt="16">
        <dgm:presLayoutVars>
          <dgm:bulletEnabled val="1"/>
        </dgm:presLayoutVars>
      </dgm:prSet>
      <dgm:spPr/>
    </dgm:pt>
    <dgm:pt modelId="{95A1F3A8-B982-4457-B889-8EE5DC0F86BF}" type="pres">
      <dgm:prSet presAssocID="{D2143AF9-6EE8-45DF-B86F-A827C9751901}" presName="aSpace2" presStyleCnt="0"/>
      <dgm:spPr/>
    </dgm:pt>
    <dgm:pt modelId="{8E6075DE-55F3-4921-A90F-EEF8A5FD3AA4}" type="pres">
      <dgm:prSet presAssocID="{C5A7EA24-792D-4CC4-8DAD-16B73878FBBF}" presName="childNode" presStyleLbl="node1" presStyleIdx="7" presStyleCnt="16">
        <dgm:presLayoutVars>
          <dgm:bulletEnabled val="1"/>
        </dgm:presLayoutVars>
      </dgm:prSet>
      <dgm:spPr/>
    </dgm:pt>
    <dgm:pt modelId="{688092E9-1DF5-4BEA-B63F-32F87E68700E}" type="pres">
      <dgm:prSet presAssocID="{B60665BA-F70E-40D2-A66E-F937C81F12F0}" presName="aSpace" presStyleCnt="0"/>
      <dgm:spPr/>
    </dgm:pt>
    <dgm:pt modelId="{64E59A84-600A-490E-AB24-E14DBB674970}" type="pres">
      <dgm:prSet presAssocID="{56E60292-B146-4363-92F4-C032FEB8FFB7}" presName="compNode" presStyleCnt="0"/>
      <dgm:spPr/>
    </dgm:pt>
    <dgm:pt modelId="{9FCFE253-8D78-4D5A-942F-921156903A0F}" type="pres">
      <dgm:prSet presAssocID="{56E60292-B146-4363-92F4-C032FEB8FFB7}" presName="aNode" presStyleLbl="bgShp" presStyleIdx="2" presStyleCnt="4"/>
      <dgm:spPr/>
    </dgm:pt>
    <dgm:pt modelId="{D39ADB67-C505-4B0D-A0B7-DA7793B7AFE1}" type="pres">
      <dgm:prSet presAssocID="{56E60292-B146-4363-92F4-C032FEB8FFB7}" presName="textNode" presStyleLbl="bgShp" presStyleIdx="2" presStyleCnt="4"/>
      <dgm:spPr/>
    </dgm:pt>
    <dgm:pt modelId="{FA424B89-DFAE-4E50-9C48-CDA1FE20377A}" type="pres">
      <dgm:prSet presAssocID="{56E60292-B146-4363-92F4-C032FEB8FFB7}" presName="compChildNode" presStyleCnt="0"/>
      <dgm:spPr/>
    </dgm:pt>
    <dgm:pt modelId="{B2360532-B845-4CA9-9145-C10FA3B295BE}" type="pres">
      <dgm:prSet presAssocID="{56E60292-B146-4363-92F4-C032FEB8FFB7}" presName="theInnerList" presStyleCnt="0"/>
      <dgm:spPr/>
    </dgm:pt>
    <dgm:pt modelId="{35E3A6A2-E8D6-4418-A027-CDCD625AF069}" type="pres">
      <dgm:prSet presAssocID="{CF517CE4-DA32-45BE-9EA6-2A0FC621A653}" presName="childNode" presStyleLbl="node1" presStyleIdx="8" presStyleCnt="16">
        <dgm:presLayoutVars>
          <dgm:bulletEnabled val="1"/>
        </dgm:presLayoutVars>
      </dgm:prSet>
      <dgm:spPr/>
    </dgm:pt>
    <dgm:pt modelId="{0B3C1CE9-8B80-4F86-8720-7D812F17B987}" type="pres">
      <dgm:prSet presAssocID="{CF517CE4-DA32-45BE-9EA6-2A0FC621A653}" presName="aSpace2" presStyleCnt="0"/>
      <dgm:spPr/>
    </dgm:pt>
    <dgm:pt modelId="{6A123FFD-EF0B-4B7F-A5F1-C67470EC00B6}" type="pres">
      <dgm:prSet presAssocID="{EC2D7797-47A9-4016-B19A-8F672394E890}" presName="childNode" presStyleLbl="node1" presStyleIdx="9" presStyleCnt="16">
        <dgm:presLayoutVars>
          <dgm:bulletEnabled val="1"/>
        </dgm:presLayoutVars>
      </dgm:prSet>
      <dgm:spPr/>
    </dgm:pt>
    <dgm:pt modelId="{20835218-D4DB-4EEB-955D-9C5FF0107B67}" type="pres">
      <dgm:prSet presAssocID="{EC2D7797-47A9-4016-B19A-8F672394E890}" presName="aSpace2" presStyleCnt="0"/>
      <dgm:spPr/>
    </dgm:pt>
    <dgm:pt modelId="{ECED5E35-D468-4096-9C8A-EC16FB31D4BA}" type="pres">
      <dgm:prSet presAssocID="{CC624B08-D508-4E16-AC77-A271FFD02DA3}" presName="childNode" presStyleLbl="node1" presStyleIdx="10" presStyleCnt="16">
        <dgm:presLayoutVars>
          <dgm:bulletEnabled val="1"/>
        </dgm:presLayoutVars>
      </dgm:prSet>
      <dgm:spPr/>
    </dgm:pt>
    <dgm:pt modelId="{F3D6344A-A8FB-412D-BE05-C01837B27115}" type="pres">
      <dgm:prSet presAssocID="{CC624B08-D508-4E16-AC77-A271FFD02DA3}" presName="aSpace2" presStyleCnt="0"/>
      <dgm:spPr/>
    </dgm:pt>
    <dgm:pt modelId="{956E6CF5-6FE5-4F3A-8F6C-0304A323DC23}" type="pres">
      <dgm:prSet presAssocID="{D2634EA8-D1F7-4691-A1E2-181750BC7CDA}" presName="childNode" presStyleLbl="node1" presStyleIdx="11" presStyleCnt="16">
        <dgm:presLayoutVars>
          <dgm:bulletEnabled val="1"/>
        </dgm:presLayoutVars>
      </dgm:prSet>
      <dgm:spPr/>
    </dgm:pt>
    <dgm:pt modelId="{E47C3413-E915-4A14-9A99-0BA66FD31371}" type="pres">
      <dgm:prSet presAssocID="{56E60292-B146-4363-92F4-C032FEB8FFB7}" presName="aSpace" presStyleCnt="0"/>
      <dgm:spPr/>
    </dgm:pt>
    <dgm:pt modelId="{CEB79D4E-D98B-4AE6-9100-6D8D828C9A11}" type="pres">
      <dgm:prSet presAssocID="{1675266F-81B4-405D-9DF0-B06FDB3DD8D7}" presName="compNode" presStyleCnt="0"/>
      <dgm:spPr/>
    </dgm:pt>
    <dgm:pt modelId="{64396884-D214-4F01-8E5E-BA0D8353A332}" type="pres">
      <dgm:prSet presAssocID="{1675266F-81B4-405D-9DF0-B06FDB3DD8D7}" presName="aNode" presStyleLbl="bgShp" presStyleIdx="3" presStyleCnt="4"/>
      <dgm:spPr/>
    </dgm:pt>
    <dgm:pt modelId="{57A63BE7-9BA2-436A-9113-3BD733EFB625}" type="pres">
      <dgm:prSet presAssocID="{1675266F-81B4-405D-9DF0-B06FDB3DD8D7}" presName="textNode" presStyleLbl="bgShp" presStyleIdx="3" presStyleCnt="4"/>
      <dgm:spPr/>
    </dgm:pt>
    <dgm:pt modelId="{B5BD77C3-DBF6-4513-8521-1E087BE5BC48}" type="pres">
      <dgm:prSet presAssocID="{1675266F-81B4-405D-9DF0-B06FDB3DD8D7}" presName="compChildNode" presStyleCnt="0"/>
      <dgm:spPr/>
    </dgm:pt>
    <dgm:pt modelId="{3D61523C-E92C-4A00-A238-72833C755F0F}" type="pres">
      <dgm:prSet presAssocID="{1675266F-81B4-405D-9DF0-B06FDB3DD8D7}" presName="theInnerList" presStyleCnt="0"/>
      <dgm:spPr/>
    </dgm:pt>
    <dgm:pt modelId="{0C0822EC-51EB-4064-B702-1E1F5552A260}" type="pres">
      <dgm:prSet presAssocID="{B48AF154-247A-443C-98D6-BC19B98695E7}" presName="childNode" presStyleLbl="node1" presStyleIdx="12" presStyleCnt="16">
        <dgm:presLayoutVars>
          <dgm:bulletEnabled val="1"/>
        </dgm:presLayoutVars>
      </dgm:prSet>
      <dgm:spPr/>
    </dgm:pt>
    <dgm:pt modelId="{99272878-3290-4C85-95E0-2DCBB879BD0C}" type="pres">
      <dgm:prSet presAssocID="{B48AF154-247A-443C-98D6-BC19B98695E7}" presName="aSpace2" presStyleCnt="0"/>
      <dgm:spPr/>
    </dgm:pt>
    <dgm:pt modelId="{F5D80891-413B-4758-9981-58DE952FE814}" type="pres">
      <dgm:prSet presAssocID="{31508A62-6B60-4968-B26F-AA3C3A3E7A12}" presName="childNode" presStyleLbl="node1" presStyleIdx="13" presStyleCnt="16">
        <dgm:presLayoutVars>
          <dgm:bulletEnabled val="1"/>
        </dgm:presLayoutVars>
      </dgm:prSet>
      <dgm:spPr/>
    </dgm:pt>
    <dgm:pt modelId="{C206B626-138B-49FA-8003-C72A5E617848}" type="pres">
      <dgm:prSet presAssocID="{31508A62-6B60-4968-B26F-AA3C3A3E7A12}" presName="aSpace2" presStyleCnt="0"/>
      <dgm:spPr/>
    </dgm:pt>
    <dgm:pt modelId="{6C7C4E1A-6793-4B7D-8580-C00FC43DEC4E}" type="pres">
      <dgm:prSet presAssocID="{1022222C-A2CB-4F15-AA3E-57045B9696DB}" presName="childNode" presStyleLbl="node1" presStyleIdx="14" presStyleCnt="16">
        <dgm:presLayoutVars>
          <dgm:bulletEnabled val="1"/>
        </dgm:presLayoutVars>
      </dgm:prSet>
      <dgm:spPr/>
    </dgm:pt>
    <dgm:pt modelId="{DD32E4E7-0241-4CF4-85EF-618E9BA5DE24}" type="pres">
      <dgm:prSet presAssocID="{1022222C-A2CB-4F15-AA3E-57045B9696DB}" presName="aSpace2" presStyleCnt="0"/>
      <dgm:spPr/>
    </dgm:pt>
    <dgm:pt modelId="{C5EE4D3F-EB7C-4786-817D-6493077E9B9A}" type="pres">
      <dgm:prSet presAssocID="{6067AE3C-3072-482B-BEEC-FDA8E494CC90}" presName="childNode" presStyleLbl="node1" presStyleIdx="15" presStyleCnt="16">
        <dgm:presLayoutVars>
          <dgm:bulletEnabled val="1"/>
        </dgm:presLayoutVars>
      </dgm:prSet>
      <dgm:spPr/>
    </dgm:pt>
  </dgm:ptLst>
  <dgm:cxnLst>
    <dgm:cxn modelId="{324CF103-EE5F-42DE-8C26-2117E2D5F8B1}" type="presOf" srcId="{3BCA4D0F-9256-4146-9085-54E6773B97E6}" destId="{B3902323-5CD8-48BE-8DF5-D28FCB011671}" srcOrd="0" destOrd="0" presId="urn:microsoft.com/office/officeart/2005/8/layout/lProcess2"/>
    <dgm:cxn modelId="{8B096C06-D345-48C3-94A7-98C82240B240}" srcId="{56E60292-B146-4363-92F4-C032FEB8FFB7}" destId="{EC2D7797-47A9-4016-B19A-8F672394E890}" srcOrd="1" destOrd="0" parTransId="{7E5BA117-5817-478C-953B-AA421AEB2C23}" sibTransId="{E7E98C11-6722-400B-A9A1-C6ACB9234574}"/>
    <dgm:cxn modelId="{BC03B110-4D62-4169-ACDD-082B4A2C6856}" type="presOf" srcId="{56E60292-B146-4363-92F4-C032FEB8FFB7}" destId="{9FCFE253-8D78-4D5A-942F-921156903A0F}" srcOrd="0" destOrd="0" presId="urn:microsoft.com/office/officeart/2005/8/layout/lProcess2"/>
    <dgm:cxn modelId="{7111D113-70F2-4490-BD35-ABFEC59464B7}" type="presOf" srcId="{CAA89F78-9A87-4883-AF5F-4DBF05E742CF}" destId="{08CC1CDC-2C42-45F5-B43E-56ABAC0F346D}" srcOrd="1" destOrd="0" presId="urn:microsoft.com/office/officeart/2005/8/layout/lProcess2"/>
    <dgm:cxn modelId="{E07AB523-0FAC-4DF9-A691-ABD227889173}" type="presOf" srcId="{EC2D7797-47A9-4016-B19A-8F672394E890}" destId="{6A123FFD-EF0B-4B7F-A5F1-C67470EC00B6}" srcOrd="0" destOrd="0" presId="urn:microsoft.com/office/officeart/2005/8/layout/lProcess2"/>
    <dgm:cxn modelId="{65790926-A055-427B-B8F2-92EEFFC61B1B}" srcId="{B60665BA-F70E-40D2-A66E-F937C81F12F0}" destId="{3BCA4D0F-9256-4146-9085-54E6773B97E6}" srcOrd="0" destOrd="0" parTransId="{8E414A30-9368-48A9-9EB6-221FC920C650}" sibTransId="{226A2894-40C6-45A5-8A44-6D27EF97D099}"/>
    <dgm:cxn modelId="{36F19B26-23C2-4140-995D-651AD634A2E4}" type="presOf" srcId="{31508A62-6B60-4968-B26F-AA3C3A3E7A12}" destId="{F5D80891-413B-4758-9981-58DE952FE814}" srcOrd="0" destOrd="0" presId="urn:microsoft.com/office/officeart/2005/8/layout/lProcess2"/>
    <dgm:cxn modelId="{2063412C-3E47-4117-959B-4735D67F69DE}" type="presOf" srcId="{61EEB4DC-5CD7-4491-AFC4-0FF2489C5BAC}" destId="{76E56D74-13E0-4387-9A14-BDB30DA3E01A}" srcOrd="0" destOrd="0" presId="urn:microsoft.com/office/officeart/2005/8/layout/lProcess2"/>
    <dgm:cxn modelId="{9B62192D-4156-498B-ACE8-61E24C86C377}" type="presOf" srcId="{1675266F-81B4-405D-9DF0-B06FDB3DD8D7}" destId="{64396884-D214-4F01-8E5E-BA0D8353A332}" srcOrd="0" destOrd="0" presId="urn:microsoft.com/office/officeart/2005/8/layout/lProcess2"/>
    <dgm:cxn modelId="{28B36630-7E37-47BC-8774-A7EA2FAA1B73}" srcId="{CAA89F78-9A87-4883-AF5F-4DBF05E742CF}" destId="{63AC9D19-8450-4B50-9653-27BA2F93EAA9}" srcOrd="0" destOrd="0" parTransId="{98C85558-D0E3-4C58-BB4B-2F4BF2451671}" sibTransId="{ADA3E3E6-B09D-405B-9580-32BC2008E201}"/>
    <dgm:cxn modelId="{4C4BB531-44CF-4510-BE81-03491B2E575F}" srcId="{B60665BA-F70E-40D2-A66E-F937C81F12F0}" destId="{4E1BF9E9-28F8-40BD-B96E-301E49C7DB0F}" srcOrd="1" destOrd="0" parTransId="{5B3D806F-C9CE-4B13-925B-D0A2C898BA47}" sibTransId="{112EEFC7-7D5A-4071-B0D7-905F8007D1C1}"/>
    <dgm:cxn modelId="{786F1A33-7921-4334-B538-ADEAB089088B}" srcId="{1675266F-81B4-405D-9DF0-B06FDB3DD8D7}" destId="{6067AE3C-3072-482B-BEEC-FDA8E494CC90}" srcOrd="3" destOrd="0" parTransId="{E27237AA-A89A-4FBD-8B1A-8D5025DD1989}" sibTransId="{433741C9-DCDD-40CA-B56B-CA2A97136363}"/>
    <dgm:cxn modelId="{16C66133-05A1-4CC0-823C-603E86E90964}" type="presOf" srcId="{CF517CE4-DA32-45BE-9EA6-2A0FC621A653}" destId="{35E3A6A2-E8D6-4418-A027-CDCD625AF069}" srcOrd="0" destOrd="0" presId="urn:microsoft.com/office/officeart/2005/8/layout/lProcess2"/>
    <dgm:cxn modelId="{95A84A38-9B54-475E-9BE5-E5100F588C91}" srcId="{30C1E6E5-E95E-4FD3-8F3C-8AC1228966B8}" destId="{1675266F-81B4-405D-9DF0-B06FDB3DD8D7}" srcOrd="3" destOrd="0" parTransId="{80CF3D5B-FEBD-4491-ADD0-BF99C5C66BFC}" sibTransId="{FB0855D4-8BB3-4974-A09E-D887254C4266}"/>
    <dgm:cxn modelId="{90231839-875E-44AC-AB1A-53ADF4C01EB4}" type="presOf" srcId="{B48AF154-247A-443C-98D6-BC19B98695E7}" destId="{0C0822EC-51EB-4064-B702-1E1F5552A260}" srcOrd="0" destOrd="0" presId="urn:microsoft.com/office/officeart/2005/8/layout/lProcess2"/>
    <dgm:cxn modelId="{5F7C163A-8CE2-49E2-B058-53BC17DB368A}" type="presOf" srcId="{CAA89F78-9A87-4883-AF5F-4DBF05E742CF}" destId="{B7BC8E35-9B9E-473C-92BF-388C440122F4}" srcOrd="0" destOrd="0" presId="urn:microsoft.com/office/officeart/2005/8/layout/lProcess2"/>
    <dgm:cxn modelId="{CFC9BE3C-B855-4636-96A0-ED2857364BD2}" type="presOf" srcId="{30C1E6E5-E95E-4FD3-8F3C-8AC1228966B8}" destId="{38B8B9B5-7EC5-4F63-939A-6B0482F02DE6}" srcOrd="0" destOrd="0" presId="urn:microsoft.com/office/officeart/2005/8/layout/lProcess2"/>
    <dgm:cxn modelId="{7F8EF761-E550-46BD-A4A9-0064BFBC9832}" type="presOf" srcId="{4E1BF9E9-28F8-40BD-B96E-301E49C7DB0F}" destId="{40D6E97E-2091-498E-B49C-9DC4DF8B9A0B}" srcOrd="0" destOrd="0" presId="urn:microsoft.com/office/officeart/2005/8/layout/lProcess2"/>
    <dgm:cxn modelId="{94C4E764-4357-4656-81BE-3E661CCF4A24}" srcId="{CAA89F78-9A87-4883-AF5F-4DBF05E742CF}" destId="{01E88222-8126-4A00-954A-F00017C7D2D8}" srcOrd="1" destOrd="0" parTransId="{86CBA21D-7D73-4EEA-AB91-74D20A241115}" sibTransId="{4B48679C-D5C1-4842-A0D0-1BA6F5D0109D}"/>
    <dgm:cxn modelId="{EF8A0D51-D31B-4346-BF6D-D5A86DFF9E18}" srcId="{56E60292-B146-4363-92F4-C032FEB8FFB7}" destId="{CC624B08-D508-4E16-AC77-A271FFD02DA3}" srcOrd="2" destOrd="0" parTransId="{C02AD2B0-48CA-48F3-92E0-BD071CFF4611}" sibTransId="{BBEA306B-9E77-4471-A6D8-82C2A3F27131}"/>
    <dgm:cxn modelId="{98331952-1A0F-46BF-A5DE-A89928A3E518}" srcId="{30C1E6E5-E95E-4FD3-8F3C-8AC1228966B8}" destId="{CAA89F78-9A87-4883-AF5F-4DBF05E742CF}" srcOrd="0" destOrd="0" parTransId="{DFE80040-8C2D-41CC-8D01-D603B557D1F3}" sibTransId="{C38F601D-A850-428E-A270-4A58D1EA512A}"/>
    <dgm:cxn modelId="{3BD08554-F03A-4308-B559-3AD837171966}" srcId="{CAA89F78-9A87-4883-AF5F-4DBF05E742CF}" destId="{61EEB4DC-5CD7-4491-AFC4-0FF2489C5BAC}" srcOrd="2" destOrd="0" parTransId="{CCC16749-8379-4BBD-B2B8-776BD98A8EF9}" sibTransId="{451B7712-2A27-4B40-BE13-42A50BB8FBA0}"/>
    <dgm:cxn modelId="{5A71437A-EFBD-40D0-8506-F8FA5B00DA8F}" srcId="{56E60292-B146-4363-92F4-C032FEB8FFB7}" destId="{D2634EA8-D1F7-4691-A1E2-181750BC7CDA}" srcOrd="3" destOrd="0" parTransId="{F8D77E32-DBB4-4BC7-AFD3-7DF31F7D167E}" sibTransId="{138C5766-3202-41CC-9554-CDF2A0F0D791}"/>
    <dgm:cxn modelId="{2D2D2780-6169-4A6E-894C-30D0A00FE614}" type="presOf" srcId="{56E60292-B146-4363-92F4-C032FEB8FFB7}" destId="{D39ADB67-C505-4B0D-A0B7-DA7793B7AFE1}" srcOrd="1" destOrd="0" presId="urn:microsoft.com/office/officeart/2005/8/layout/lProcess2"/>
    <dgm:cxn modelId="{BCF43682-6B26-44D2-B26E-E2EF8BBF0239}" type="presOf" srcId="{B60665BA-F70E-40D2-A66E-F937C81F12F0}" destId="{ED363201-8EC6-4ADA-B173-79ADF35E8F17}" srcOrd="1" destOrd="0" presId="urn:microsoft.com/office/officeart/2005/8/layout/lProcess2"/>
    <dgm:cxn modelId="{D8E98F85-DBCA-436D-B003-D14F923CAE74}" srcId="{1675266F-81B4-405D-9DF0-B06FDB3DD8D7}" destId="{B48AF154-247A-443C-98D6-BC19B98695E7}" srcOrd="0" destOrd="0" parTransId="{99037573-ACAA-402C-A2DD-81D0D16F1B05}" sibTransId="{DB7F2546-AED4-4AA3-BC9E-6401B44CDCA0}"/>
    <dgm:cxn modelId="{75973B86-1339-450C-9B47-FCF8D0C522A7}" type="presOf" srcId="{63AC9D19-8450-4B50-9653-27BA2F93EAA9}" destId="{60223091-C774-4C97-8D13-7E2F9FE2838F}" srcOrd="0" destOrd="0" presId="urn:microsoft.com/office/officeart/2005/8/layout/lProcess2"/>
    <dgm:cxn modelId="{321E4F8D-DF96-4281-8EB3-73D466892034}" srcId="{CAA89F78-9A87-4883-AF5F-4DBF05E742CF}" destId="{6408EA78-7DF4-492E-958B-A2725C5D8EB4}" srcOrd="3" destOrd="0" parTransId="{C30020A2-CCC5-41EB-BBA5-CF6464E47AA6}" sibTransId="{730AF988-8F7B-4A8B-95B9-5F1AA131F0B8}"/>
    <dgm:cxn modelId="{1365F49C-AD14-40AE-81AB-21BA17F6EDBA}" type="presOf" srcId="{6408EA78-7DF4-492E-958B-A2725C5D8EB4}" destId="{417C2F69-E3BF-4E15-BA1B-8A1A00888756}" srcOrd="0" destOrd="0" presId="urn:microsoft.com/office/officeart/2005/8/layout/lProcess2"/>
    <dgm:cxn modelId="{2215EC9D-54C2-4117-AA04-9A3232E87E52}" type="presOf" srcId="{1022222C-A2CB-4F15-AA3E-57045B9696DB}" destId="{6C7C4E1A-6793-4B7D-8580-C00FC43DEC4E}" srcOrd="0" destOrd="0" presId="urn:microsoft.com/office/officeart/2005/8/layout/lProcess2"/>
    <dgm:cxn modelId="{08221DA7-3A7A-4B39-A467-B9000F177D42}" type="presOf" srcId="{CC624B08-D508-4E16-AC77-A271FFD02DA3}" destId="{ECED5E35-D468-4096-9C8A-EC16FB31D4BA}" srcOrd="0" destOrd="0" presId="urn:microsoft.com/office/officeart/2005/8/layout/lProcess2"/>
    <dgm:cxn modelId="{91A7F6AA-834F-4F49-AF2A-620E7E977E75}" srcId="{30C1E6E5-E95E-4FD3-8F3C-8AC1228966B8}" destId="{B60665BA-F70E-40D2-A66E-F937C81F12F0}" srcOrd="1" destOrd="0" parTransId="{DF8B291F-E065-439C-9BE5-797C14E86981}" sibTransId="{574B7582-B5D5-4028-82C4-9C0622B6E66E}"/>
    <dgm:cxn modelId="{3D3509AC-4612-4210-8AA2-75DFA66C5878}" type="presOf" srcId="{B60665BA-F70E-40D2-A66E-F937C81F12F0}" destId="{22F43CD7-687A-4178-BDE6-BBEC45CA998B}" srcOrd="0" destOrd="0" presId="urn:microsoft.com/office/officeart/2005/8/layout/lProcess2"/>
    <dgm:cxn modelId="{7924EEAC-22AB-4D6E-B3E8-9C0A542DE9B7}" srcId="{B60665BA-F70E-40D2-A66E-F937C81F12F0}" destId="{D2143AF9-6EE8-45DF-B86F-A827C9751901}" srcOrd="2" destOrd="0" parTransId="{9D19BE3C-3775-40FB-B958-9BA6EC3DB948}" sibTransId="{E8CBBAA1-E0EC-4D86-B9C4-C41C4C03046C}"/>
    <dgm:cxn modelId="{FC3C81AD-CA8C-4337-8E91-505DA53B08C2}" srcId="{30C1E6E5-E95E-4FD3-8F3C-8AC1228966B8}" destId="{56E60292-B146-4363-92F4-C032FEB8FFB7}" srcOrd="2" destOrd="0" parTransId="{CCA4634D-BBEE-48CC-AC1A-CEA3989C8A70}" sibTransId="{A385C761-BAEA-451B-A4F7-4FB0ED3D1E25}"/>
    <dgm:cxn modelId="{093EFEB0-B423-4606-B688-68C5ED968E16}" type="presOf" srcId="{C5A7EA24-792D-4CC4-8DAD-16B73878FBBF}" destId="{8E6075DE-55F3-4921-A90F-EEF8A5FD3AA4}" srcOrd="0" destOrd="0" presId="urn:microsoft.com/office/officeart/2005/8/layout/lProcess2"/>
    <dgm:cxn modelId="{0F6013BD-99BF-42DF-8BBA-1DC6AA4F4262}" srcId="{56E60292-B146-4363-92F4-C032FEB8FFB7}" destId="{CF517CE4-DA32-45BE-9EA6-2A0FC621A653}" srcOrd="0" destOrd="0" parTransId="{45DF0D4A-96B2-41A0-AE8B-13E070FA0F3C}" sibTransId="{67379AF3-9C6C-44C1-A54B-0B158EC17075}"/>
    <dgm:cxn modelId="{FFD2C8BD-308C-4916-8885-23B9FE99C6F4}" type="presOf" srcId="{1675266F-81B4-405D-9DF0-B06FDB3DD8D7}" destId="{57A63BE7-9BA2-436A-9113-3BD733EFB625}" srcOrd="1" destOrd="0" presId="urn:microsoft.com/office/officeart/2005/8/layout/lProcess2"/>
    <dgm:cxn modelId="{F57D9BCB-B663-4650-82EC-CBC09738329A}" type="presOf" srcId="{D2634EA8-D1F7-4691-A1E2-181750BC7CDA}" destId="{956E6CF5-6FE5-4F3A-8F6C-0304A323DC23}" srcOrd="0" destOrd="0" presId="urn:microsoft.com/office/officeart/2005/8/layout/lProcess2"/>
    <dgm:cxn modelId="{757094D6-5869-4BE6-880A-132791ACFA2B}" srcId="{1675266F-81B4-405D-9DF0-B06FDB3DD8D7}" destId="{31508A62-6B60-4968-B26F-AA3C3A3E7A12}" srcOrd="1" destOrd="0" parTransId="{8DAF9ADC-2F5C-4B09-9B37-1B43BBD89FF9}" sibTransId="{3157E7B4-6F14-48FA-B3BE-4E45F56260EF}"/>
    <dgm:cxn modelId="{FD33C3E4-27A8-41B7-809C-48178AB04497}" srcId="{B60665BA-F70E-40D2-A66E-F937C81F12F0}" destId="{C5A7EA24-792D-4CC4-8DAD-16B73878FBBF}" srcOrd="3" destOrd="0" parTransId="{9F820464-05F5-44E3-8841-393402AD620D}" sibTransId="{469EE731-EEC4-45AC-8A05-5231E9B93E61}"/>
    <dgm:cxn modelId="{D05E1FE7-E8AE-436F-B9E6-FE03E1B207C1}" type="presOf" srcId="{6067AE3C-3072-482B-BEEC-FDA8E494CC90}" destId="{C5EE4D3F-EB7C-4786-817D-6493077E9B9A}" srcOrd="0" destOrd="0" presId="urn:microsoft.com/office/officeart/2005/8/layout/lProcess2"/>
    <dgm:cxn modelId="{677876F7-B321-4EA4-9B1A-7F68A9BCD6A3}" srcId="{1675266F-81B4-405D-9DF0-B06FDB3DD8D7}" destId="{1022222C-A2CB-4F15-AA3E-57045B9696DB}" srcOrd="2" destOrd="0" parTransId="{68D7A9B9-F9B1-4414-A885-015C5701FE59}" sibTransId="{4868A45A-B8AD-4764-B96B-E8665B785972}"/>
    <dgm:cxn modelId="{3059FBF7-33B5-487C-917C-8F08E9199174}" type="presOf" srcId="{D2143AF9-6EE8-45DF-B86F-A827C9751901}" destId="{3BCD2008-301A-451C-8F99-33EC7A7F827B}" srcOrd="0" destOrd="0" presId="urn:microsoft.com/office/officeart/2005/8/layout/lProcess2"/>
    <dgm:cxn modelId="{AB5846FF-57F6-4922-B73B-578ECD0D51F6}" type="presOf" srcId="{01E88222-8126-4A00-954A-F00017C7D2D8}" destId="{FD8F4E29-93A7-4E00-A245-38B8EF82FB00}" srcOrd="0" destOrd="0" presId="urn:microsoft.com/office/officeart/2005/8/layout/lProcess2"/>
    <dgm:cxn modelId="{F247A368-9C7A-4D5B-86B0-A3780D2AF981}" type="presParOf" srcId="{38B8B9B5-7EC5-4F63-939A-6B0482F02DE6}" destId="{D711A713-C695-4693-873C-9FFA494D0815}" srcOrd="0" destOrd="0" presId="urn:microsoft.com/office/officeart/2005/8/layout/lProcess2"/>
    <dgm:cxn modelId="{132EFE4E-78E4-47F1-9AB1-F50CEA45DC17}" type="presParOf" srcId="{D711A713-C695-4693-873C-9FFA494D0815}" destId="{B7BC8E35-9B9E-473C-92BF-388C440122F4}" srcOrd="0" destOrd="0" presId="urn:microsoft.com/office/officeart/2005/8/layout/lProcess2"/>
    <dgm:cxn modelId="{4839AE3E-7726-4574-A131-33D10021BAF2}" type="presParOf" srcId="{D711A713-C695-4693-873C-9FFA494D0815}" destId="{08CC1CDC-2C42-45F5-B43E-56ABAC0F346D}" srcOrd="1" destOrd="0" presId="urn:microsoft.com/office/officeart/2005/8/layout/lProcess2"/>
    <dgm:cxn modelId="{6EC000A1-D501-4D88-9F99-56750691CB6D}" type="presParOf" srcId="{D711A713-C695-4693-873C-9FFA494D0815}" destId="{94F40B6E-F8F3-4B5A-B14D-6675CCFED20F}" srcOrd="2" destOrd="0" presId="urn:microsoft.com/office/officeart/2005/8/layout/lProcess2"/>
    <dgm:cxn modelId="{D9F08696-C42E-46ED-A77A-2BBD840C43F7}" type="presParOf" srcId="{94F40B6E-F8F3-4B5A-B14D-6675CCFED20F}" destId="{F1E02BE2-E6A5-4882-82E7-E5B31E1A7637}" srcOrd="0" destOrd="0" presId="urn:microsoft.com/office/officeart/2005/8/layout/lProcess2"/>
    <dgm:cxn modelId="{01259D27-DD63-47AF-9E73-3EEAB48DFECD}" type="presParOf" srcId="{F1E02BE2-E6A5-4882-82E7-E5B31E1A7637}" destId="{60223091-C774-4C97-8D13-7E2F9FE2838F}" srcOrd="0" destOrd="0" presId="urn:microsoft.com/office/officeart/2005/8/layout/lProcess2"/>
    <dgm:cxn modelId="{1D5D33BD-420B-45EC-8A39-3D040D3A1F7E}" type="presParOf" srcId="{F1E02BE2-E6A5-4882-82E7-E5B31E1A7637}" destId="{E4643CC5-0636-4490-AE12-DA446935BEFC}" srcOrd="1" destOrd="0" presId="urn:microsoft.com/office/officeart/2005/8/layout/lProcess2"/>
    <dgm:cxn modelId="{D3F21E99-A8CA-4110-9711-5AEB02D6C844}" type="presParOf" srcId="{F1E02BE2-E6A5-4882-82E7-E5B31E1A7637}" destId="{FD8F4E29-93A7-4E00-A245-38B8EF82FB00}" srcOrd="2" destOrd="0" presId="urn:microsoft.com/office/officeart/2005/8/layout/lProcess2"/>
    <dgm:cxn modelId="{7B60DE68-B343-4BD6-87A1-B7BB72B55BA9}" type="presParOf" srcId="{F1E02BE2-E6A5-4882-82E7-E5B31E1A7637}" destId="{6F365E21-C340-4F63-8BFE-B8730880303D}" srcOrd="3" destOrd="0" presId="urn:microsoft.com/office/officeart/2005/8/layout/lProcess2"/>
    <dgm:cxn modelId="{37DD22C5-AD82-40EC-ACCA-A7C1C54FD015}" type="presParOf" srcId="{F1E02BE2-E6A5-4882-82E7-E5B31E1A7637}" destId="{76E56D74-13E0-4387-9A14-BDB30DA3E01A}" srcOrd="4" destOrd="0" presId="urn:microsoft.com/office/officeart/2005/8/layout/lProcess2"/>
    <dgm:cxn modelId="{AF4BEB31-04DE-4407-9CF0-0071585A441D}" type="presParOf" srcId="{F1E02BE2-E6A5-4882-82E7-E5B31E1A7637}" destId="{4C7C5EAB-6E2C-4C44-9194-708BD840DD49}" srcOrd="5" destOrd="0" presId="urn:microsoft.com/office/officeart/2005/8/layout/lProcess2"/>
    <dgm:cxn modelId="{FEC6A524-08D1-40B1-8186-1BA2B3A4BA72}" type="presParOf" srcId="{F1E02BE2-E6A5-4882-82E7-E5B31E1A7637}" destId="{417C2F69-E3BF-4E15-BA1B-8A1A00888756}" srcOrd="6" destOrd="0" presId="urn:microsoft.com/office/officeart/2005/8/layout/lProcess2"/>
    <dgm:cxn modelId="{9E843C30-662D-405E-BFBE-C61D705A29DB}" type="presParOf" srcId="{38B8B9B5-7EC5-4F63-939A-6B0482F02DE6}" destId="{0D5654BB-CEC0-4933-95CC-D9C3FC8B76B4}" srcOrd="1" destOrd="0" presId="urn:microsoft.com/office/officeart/2005/8/layout/lProcess2"/>
    <dgm:cxn modelId="{E7AD7E62-35CC-4C38-96FB-68333607EA7C}" type="presParOf" srcId="{38B8B9B5-7EC5-4F63-939A-6B0482F02DE6}" destId="{BF8C7328-93EE-4A46-9DE1-5C723F0FF23B}" srcOrd="2" destOrd="0" presId="urn:microsoft.com/office/officeart/2005/8/layout/lProcess2"/>
    <dgm:cxn modelId="{401C15C3-24DD-40E0-B336-C2F9D55256DF}" type="presParOf" srcId="{BF8C7328-93EE-4A46-9DE1-5C723F0FF23B}" destId="{22F43CD7-687A-4178-BDE6-BBEC45CA998B}" srcOrd="0" destOrd="0" presId="urn:microsoft.com/office/officeart/2005/8/layout/lProcess2"/>
    <dgm:cxn modelId="{73AFAFA7-AB07-48B1-82CC-3162D1291D47}" type="presParOf" srcId="{BF8C7328-93EE-4A46-9DE1-5C723F0FF23B}" destId="{ED363201-8EC6-4ADA-B173-79ADF35E8F17}" srcOrd="1" destOrd="0" presId="urn:microsoft.com/office/officeart/2005/8/layout/lProcess2"/>
    <dgm:cxn modelId="{13507EF6-FEB4-49E3-A0FB-4D41BF167E61}" type="presParOf" srcId="{BF8C7328-93EE-4A46-9DE1-5C723F0FF23B}" destId="{B1F695EE-A4E9-43D8-B1B1-F6E888520A98}" srcOrd="2" destOrd="0" presId="urn:microsoft.com/office/officeart/2005/8/layout/lProcess2"/>
    <dgm:cxn modelId="{3B37B378-3010-4A75-8B15-920128C259E1}" type="presParOf" srcId="{B1F695EE-A4E9-43D8-B1B1-F6E888520A98}" destId="{40AEF44A-D52F-4CBE-8F88-8817945987F9}" srcOrd="0" destOrd="0" presId="urn:microsoft.com/office/officeart/2005/8/layout/lProcess2"/>
    <dgm:cxn modelId="{1F20D370-BAE6-4AAD-94EC-B8842D5B122C}" type="presParOf" srcId="{40AEF44A-D52F-4CBE-8F88-8817945987F9}" destId="{B3902323-5CD8-48BE-8DF5-D28FCB011671}" srcOrd="0" destOrd="0" presId="urn:microsoft.com/office/officeart/2005/8/layout/lProcess2"/>
    <dgm:cxn modelId="{0D844F6B-2F35-40FC-AA47-866AAEE97B4E}" type="presParOf" srcId="{40AEF44A-D52F-4CBE-8F88-8817945987F9}" destId="{960A4751-BEA9-43CC-AD73-9CCA9D1A8B78}" srcOrd="1" destOrd="0" presId="urn:microsoft.com/office/officeart/2005/8/layout/lProcess2"/>
    <dgm:cxn modelId="{C82F1800-50D0-4823-AA03-109EE5569BB4}" type="presParOf" srcId="{40AEF44A-D52F-4CBE-8F88-8817945987F9}" destId="{40D6E97E-2091-498E-B49C-9DC4DF8B9A0B}" srcOrd="2" destOrd="0" presId="urn:microsoft.com/office/officeart/2005/8/layout/lProcess2"/>
    <dgm:cxn modelId="{AD3249C9-6360-4C8A-9224-83F7DE08D7D1}" type="presParOf" srcId="{40AEF44A-D52F-4CBE-8F88-8817945987F9}" destId="{899CFA99-2030-43BC-923C-355628BD5DB3}" srcOrd="3" destOrd="0" presId="urn:microsoft.com/office/officeart/2005/8/layout/lProcess2"/>
    <dgm:cxn modelId="{F56AA3FF-0F1C-4410-B76A-9951CFA611E3}" type="presParOf" srcId="{40AEF44A-D52F-4CBE-8F88-8817945987F9}" destId="{3BCD2008-301A-451C-8F99-33EC7A7F827B}" srcOrd="4" destOrd="0" presId="urn:microsoft.com/office/officeart/2005/8/layout/lProcess2"/>
    <dgm:cxn modelId="{9AE214A0-3DCD-4535-9EB8-816FCA698703}" type="presParOf" srcId="{40AEF44A-D52F-4CBE-8F88-8817945987F9}" destId="{95A1F3A8-B982-4457-B889-8EE5DC0F86BF}" srcOrd="5" destOrd="0" presId="urn:microsoft.com/office/officeart/2005/8/layout/lProcess2"/>
    <dgm:cxn modelId="{9C541332-6BD9-4109-9A16-973DB2840932}" type="presParOf" srcId="{40AEF44A-D52F-4CBE-8F88-8817945987F9}" destId="{8E6075DE-55F3-4921-A90F-EEF8A5FD3AA4}" srcOrd="6" destOrd="0" presId="urn:microsoft.com/office/officeart/2005/8/layout/lProcess2"/>
    <dgm:cxn modelId="{F78C6B12-190E-4ABF-977C-E2A33C4AA5CE}" type="presParOf" srcId="{38B8B9B5-7EC5-4F63-939A-6B0482F02DE6}" destId="{688092E9-1DF5-4BEA-B63F-32F87E68700E}" srcOrd="3" destOrd="0" presId="urn:microsoft.com/office/officeart/2005/8/layout/lProcess2"/>
    <dgm:cxn modelId="{23CC1CE0-3CCC-4A26-AF64-616CA494E430}" type="presParOf" srcId="{38B8B9B5-7EC5-4F63-939A-6B0482F02DE6}" destId="{64E59A84-600A-490E-AB24-E14DBB674970}" srcOrd="4" destOrd="0" presId="urn:microsoft.com/office/officeart/2005/8/layout/lProcess2"/>
    <dgm:cxn modelId="{5EE410CA-4D32-4BDC-B3EB-656A9EB518C2}" type="presParOf" srcId="{64E59A84-600A-490E-AB24-E14DBB674970}" destId="{9FCFE253-8D78-4D5A-942F-921156903A0F}" srcOrd="0" destOrd="0" presId="urn:microsoft.com/office/officeart/2005/8/layout/lProcess2"/>
    <dgm:cxn modelId="{82209AD6-245B-4B44-8609-45F53FB7E9B8}" type="presParOf" srcId="{64E59A84-600A-490E-AB24-E14DBB674970}" destId="{D39ADB67-C505-4B0D-A0B7-DA7793B7AFE1}" srcOrd="1" destOrd="0" presId="urn:microsoft.com/office/officeart/2005/8/layout/lProcess2"/>
    <dgm:cxn modelId="{70310C5E-48D1-4861-B0E1-C23B19DC200C}" type="presParOf" srcId="{64E59A84-600A-490E-AB24-E14DBB674970}" destId="{FA424B89-DFAE-4E50-9C48-CDA1FE20377A}" srcOrd="2" destOrd="0" presId="urn:microsoft.com/office/officeart/2005/8/layout/lProcess2"/>
    <dgm:cxn modelId="{8DF039F6-ECEF-4088-B0C6-481B558AB34C}" type="presParOf" srcId="{FA424B89-DFAE-4E50-9C48-CDA1FE20377A}" destId="{B2360532-B845-4CA9-9145-C10FA3B295BE}" srcOrd="0" destOrd="0" presId="urn:microsoft.com/office/officeart/2005/8/layout/lProcess2"/>
    <dgm:cxn modelId="{DB1AD36B-C7A8-485D-B4BC-E72C8B8C5FE4}" type="presParOf" srcId="{B2360532-B845-4CA9-9145-C10FA3B295BE}" destId="{35E3A6A2-E8D6-4418-A027-CDCD625AF069}" srcOrd="0" destOrd="0" presId="urn:microsoft.com/office/officeart/2005/8/layout/lProcess2"/>
    <dgm:cxn modelId="{D80FC368-0F4F-43E4-A5DF-77CEDD2EBD3F}" type="presParOf" srcId="{B2360532-B845-4CA9-9145-C10FA3B295BE}" destId="{0B3C1CE9-8B80-4F86-8720-7D812F17B987}" srcOrd="1" destOrd="0" presId="urn:microsoft.com/office/officeart/2005/8/layout/lProcess2"/>
    <dgm:cxn modelId="{CC29E71E-3C24-4E68-9004-35D4BE2F86B9}" type="presParOf" srcId="{B2360532-B845-4CA9-9145-C10FA3B295BE}" destId="{6A123FFD-EF0B-4B7F-A5F1-C67470EC00B6}" srcOrd="2" destOrd="0" presId="urn:microsoft.com/office/officeart/2005/8/layout/lProcess2"/>
    <dgm:cxn modelId="{F522A45C-9B22-4AE6-A377-C11E0CDFE151}" type="presParOf" srcId="{B2360532-B845-4CA9-9145-C10FA3B295BE}" destId="{20835218-D4DB-4EEB-955D-9C5FF0107B67}" srcOrd="3" destOrd="0" presId="urn:microsoft.com/office/officeart/2005/8/layout/lProcess2"/>
    <dgm:cxn modelId="{D077E1FF-310E-4C58-B9C9-3D41094F57C7}" type="presParOf" srcId="{B2360532-B845-4CA9-9145-C10FA3B295BE}" destId="{ECED5E35-D468-4096-9C8A-EC16FB31D4BA}" srcOrd="4" destOrd="0" presId="urn:microsoft.com/office/officeart/2005/8/layout/lProcess2"/>
    <dgm:cxn modelId="{C6F7372E-3DD7-40E1-881B-A314E29EEEEE}" type="presParOf" srcId="{B2360532-B845-4CA9-9145-C10FA3B295BE}" destId="{F3D6344A-A8FB-412D-BE05-C01837B27115}" srcOrd="5" destOrd="0" presId="urn:microsoft.com/office/officeart/2005/8/layout/lProcess2"/>
    <dgm:cxn modelId="{D255CC0C-8685-49ED-9975-AF87D76420B4}" type="presParOf" srcId="{B2360532-B845-4CA9-9145-C10FA3B295BE}" destId="{956E6CF5-6FE5-4F3A-8F6C-0304A323DC23}" srcOrd="6" destOrd="0" presId="urn:microsoft.com/office/officeart/2005/8/layout/lProcess2"/>
    <dgm:cxn modelId="{54BF3E50-BEA3-484F-98F2-EB9FCB86E769}" type="presParOf" srcId="{38B8B9B5-7EC5-4F63-939A-6B0482F02DE6}" destId="{E47C3413-E915-4A14-9A99-0BA66FD31371}" srcOrd="5" destOrd="0" presId="urn:microsoft.com/office/officeart/2005/8/layout/lProcess2"/>
    <dgm:cxn modelId="{DD8A34B6-9C39-4066-A977-3A073BCAF76A}" type="presParOf" srcId="{38B8B9B5-7EC5-4F63-939A-6B0482F02DE6}" destId="{CEB79D4E-D98B-4AE6-9100-6D8D828C9A11}" srcOrd="6" destOrd="0" presId="urn:microsoft.com/office/officeart/2005/8/layout/lProcess2"/>
    <dgm:cxn modelId="{96F5ED99-2432-4E1B-A0DB-CE27FFB16533}" type="presParOf" srcId="{CEB79D4E-D98B-4AE6-9100-6D8D828C9A11}" destId="{64396884-D214-4F01-8E5E-BA0D8353A332}" srcOrd="0" destOrd="0" presId="urn:microsoft.com/office/officeart/2005/8/layout/lProcess2"/>
    <dgm:cxn modelId="{ABBD12C4-E1F4-4C0A-BEA6-964CF6B68597}" type="presParOf" srcId="{CEB79D4E-D98B-4AE6-9100-6D8D828C9A11}" destId="{57A63BE7-9BA2-436A-9113-3BD733EFB625}" srcOrd="1" destOrd="0" presId="urn:microsoft.com/office/officeart/2005/8/layout/lProcess2"/>
    <dgm:cxn modelId="{849EF72E-9477-4763-B82A-52835C3BF980}" type="presParOf" srcId="{CEB79D4E-D98B-4AE6-9100-6D8D828C9A11}" destId="{B5BD77C3-DBF6-4513-8521-1E087BE5BC48}" srcOrd="2" destOrd="0" presId="urn:microsoft.com/office/officeart/2005/8/layout/lProcess2"/>
    <dgm:cxn modelId="{771D4190-2F36-4E45-8BD9-CDAB39E18C15}" type="presParOf" srcId="{B5BD77C3-DBF6-4513-8521-1E087BE5BC48}" destId="{3D61523C-E92C-4A00-A238-72833C755F0F}" srcOrd="0" destOrd="0" presId="urn:microsoft.com/office/officeart/2005/8/layout/lProcess2"/>
    <dgm:cxn modelId="{A3E6827D-F432-426E-A364-83FD9876EF7A}" type="presParOf" srcId="{3D61523C-E92C-4A00-A238-72833C755F0F}" destId="{0C0822EC-51EB-4064-B702-1E1F5552A260}" srcOrd="0" destOrd="0" presId="urn:microsoft.com/office/officeart/2005/8/layout/lProcess2"/>
    <dgm:cxn modelId="{0A213D2F-6F4D-4A1D-94A4-4C50DAAAAC66}" type="presParOf" srcId="{3D61523C-E92C-4A00-A238-72833C755F0F}" destId="{99272878-3290-4C85-95E0-2DCBB879BD0C}" srcOrd="1" destOrd="0" presId="urn:microsoft.com/office/officeart/2005/8/layout/lProcess2"/>
    <dgm:cxn modelId="{17023978-7B25-4D55-A867-0961D5BE8F62}" type="presParOf" srcId="{3D61523C-E92C-4A00-A238-72833C755F0F}" destId="{F5D80891-413B-4758-9981-58DE952FE814}" srcOrd="2" destOrd="0" presId="urn:microsoft.com/office/officeart/2005/8/layout/lProcess2"/>
    <dgm:cxn modelId="{E73132C2-10E0-4A56-8478-A7C855B10526}" type="presParOf" srcId="{3D61523C-E92C-4A00-A238-72833C755F0F}" destId="{C206B626-138B-49FA-8003-C72A5E617848}" srcOrd="3" destOrd="0" presId="urn:microsoft.com/office/officeart/2005/8/layout/lProcess2"/>
    <dgm:cxn modelId="{99F94325-6C64-4170-A42F-4524A50ABE4C}" type="presParOf" srcId="{3D61523C-E92C-4A00-A238-72833C755F0F}" destId="{6C7C4E1A-6793-4B7D-8580-C00FC43DEC4E}" srcOrd="4" destOrd="0" presId="urn:microsoft.com/office/officeart/2005/8/layout/lProcess2"/>
    <dgm:cxn modelId="{8B774E26-C4FC-4B7F-832F-989A8D422B19}" type="presParOf" srcId="{3D61523C-E92C-4A00-A238-72833C755F0F}" destId="{DD32E4E7-0241-4CF4-85EF-618E9BA5DE24}" srcOrd="5" destOrd="0" presId="urn:microsoft.com/office/officeart/2005/8/layout/lProcess2"/>
    <dgm:cxn modelId="{792B9BC5-B051-4A55-B9E9-11D206977613}" type="presParOf" srcId="{3D61523C-E92C-4A00-A238-72833C755F0F}" destId="{C5EE4D3F-EB7C-4786-817D-6493077E9B9A}"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975D2F-6C80-4E2A-988D-2AD1B8CF9F91}"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GB"/>
        </a:p>
      </dgm:t>
    </dgm:pt>
    <dgm:pt modelId="{467DF9B1-D03E-461D-B4A6-F01F518AE866}">
      <dgm:prSet custT="1"/>
      <dgm:spPr>
        <a:solidFill>
          <a:srgbClr val="0099CC"/>
        </a:solidFill>
      </dgm:spPr>
      <dgm:t>
        <a:bodyPr/>
        <a:lstStyle/>
        <a:p>
          <a:r>
            <a:rPr lang="en-GB" sz="2000" noProof="0" dirty="0">
              <a:latin typeface="Avenir Next LT Pro" panose="020B0504020202020204" pitchFamily="34" charset="0"/>
            </a:rPr>
            <a:t>Funding agreement</a:t>
          </a:r>
        </a:p>
      </dgm:t>
    </dgm:pt>
    <dgm:pt modelId="{3DC37ED1-0377-40A0-ABCF-0375FCD35ACC}" type="parTrans" cxnId="{266A2AB5-14C1-4944-924F-C8260E2271E8}">
      <dgm:prSet>
        <dgm:style>
          <a:lnRef idx="3">
            <a:schemeClr val="accent3"/>
          </a:lnRef>
          <a:fillRef idx="0">
            <a:schemeClr val="accent3"/>
          </a:fillRef>
          <a:effectRef idx="2">
            <a:schemeClr val="accent3"/>
          </a:effectRef>
          <a:fontRef idx="minor">
            <a:schemeClr val="tx1"/>
          </a:fontRef>
        </dgm:style>
      </dgm:prSet>
      <dgm:spPr/>
      <dgm:t>
        <a:bodyPr/>
        <a:lstStyle/>
        <a:p>
          <a:endParaRPr lang="en-GB"/>
        </a:p>
      </dgm:t>
    </dgm:pt>
    <dgm:pt modelId="{E263A624-9133-4A57-913C-98532A93D934}" type="sibTrans" cxnId="{266A2AB5-14C1-4944-924F-C8260E2271E8}">
      <dgm:prSet/>
      <dgm:spPr/>
      <dgm:t>
        <a:bodyPr/>
        <a:lstStyle/>
        <a:p>
          <a:endParaRPr lang="en-GB"/>
        </a:p>
      </dgm:t>
    </dgm:pt>
    <dgm:pt modelId="{BF58BA55-A840-48A0-900E-27726F2F39BE}">
      <dgm:prSet custT="1"/>
      <dgm:spPr>
        <a:solidFill>
          <a:srgbClr val="D17D95"/>
        </a:solidFill>
      </dgm:spPr>
      <dgm:t>
        <a:bodyPr/>
        <a:lstStyle/>
        <a:p>
          <a:r>
            <a:rPr lang="en-GB" sz="2000" noProof="0" dirty="0">
              <a:latin typeface="Avenir Next LT Pro" panose="020B0504020202020204" pitchFamily="34" charset="0"/>
            </a:rPr>
            <a:t>Progress Report halfway</a:t>
          </a:r>
        </a:p>
      </dgm:t>
    </dgm:pt>
    <dgm:pt modelId="{36A9E68B-6723-4828-86C1-DF9632C16ADA}" type="parTrans" cxnId="{D9370D50-4337-4006-82FE-AA8C74D21A95}">
      <dgm:prSet>
        <dgm:style>
          <a:lnRef idx="3">
            <a:schemeClr val="accent3"/>
          </a:lnRef>
          <a:fillRef idx="0">
            <a:schemeClr val="accent3"/>
          </a:fillRef>
          <a:effectRef idx="2">
            <a:schemeClr val="accent3"/>
          </a:effectRef>
          <a:fontRef idx="minor">
            <a:schemeClr val="tx1"/>
          </a:fontRef>
        </dgm:style>
      </dgm:prSet>
      <dgm:spPr/>
      <dgm:t>
        <a:bodyPr/>
        <a:lstStyle/>
        <a:p>
          <a:endParaRPr lang="en-GB"/>
        </a:p>
      </dgm:t>
    </dgm:pt>
    <dgm:pt modelId="{415C0DA5-A1CB-4B24-9654-7E79E0563ABC}" type="sibTrans" cxnId="{D9370D50-4337-4006-82FE-AA8C74D21A95}">
      <dgm:prSet/>
      <dgm:spPr/>
      <dgm:t>
        <a:bodyPr/>
        <a:lstStyle/>
        <a:p>
          <a:endParaRPr lang="en-GB"/>
        </a:p>
      </dgm:t>
    </dgm:pt>
    <dgm:pt modelId="{993CF14C-2512-466F-8348-9269DF5CB95E}">
      <dgm:prSet custT="1"/>
      <dgm:spPr>
        <a:solidFill>
          <a:schemeClr val="accent2">
            <a:lumMod val="75000"/>
          </a:schemeClr>
        </a:solidFill>
      </dgm:spPr>
      <dgm:t>
        <a:bodyPr/>
        <a:lstStyle/>
        <a:p>
          <a:r>
            <a:rPr lang="en-GB" sz="2000" noProof="0" dirty="0">
              <a:latin typeface="Avenir Next LT Pro" panose="020B0504020202020204" pitchFamily="34" charset="0"/>
            </a:rPr>
            <a:t>Closing Report</a:t>
          </a:r>
        </a:p>
      </dgm:t>
    </dgm:pt>
    <dgm:pt modelId="{04883642-9069-4E18-949D-538D2820F8C2}" type="parTrans" cxnId="{2F3F7B9E-D851-4B2B-AF67-33B58A24F0B2}">
      <dgm:prSet>
        <dgm:style>
          <a:lnRef idx="3">
            <a:schemeClr val="accent3"/>
          </a:lnRef>
          <a:fillRef idx="0">
            <a:schemeClr val="accent3"/>
          </a:fillRef>
          <a:effectRef idx="2">
            <a:schemeClr val="accent3"/>
          </a:effectRef>
          <a:fontRef idx="minor">
            <a:schemeClr val="tx1"/>
          </a:fontRef>
        </dgm:style>
      </dgm:prSet>
      <dgm:spPr/>
      <dgm:t>
        <a:bodyPr/>
        <a:lstStyle/>
        <a:p>
          <a:endParaRPr lang="en-GB"/>
        </a:p>
      </dgm:t>
    </dgm:pt>
    <dgm:pt modelId="{2C63B093-FE71-4EFC-B735-C5EF4F22AF93}" type="sibTrans" cxnId="{2F3F7B9E-D851-4B2B-AF67-33B58A24F0B2}">
      <dgm:prSet/>
      <dgm:spPr/>
      <dgm:t>
        <a:bodyPr/>
        <a:lstStyle/>
        <a:p>
          <a:endParaRPr lang="en-GB"/>
        </a:p>
      </dgm:t>
    </dgm:pt>
    <dgm:pt modelId="{713211DB-DCA7-48A5-B84D-926BEFC0E61F}">
      <dgm:prSet custT="1"/>
      <dgm:spPr>
        <a:solidFill>
          <a:srgbClr val="AA4280"/>
        </a:solidFill>
      </dgm:spPr>
      <dgm:t>
        <a:bodyPr/>
        <a:lstStyle/>
        <a:p>
          <a:r>
            <a:rPr lang="en-GB" sz="2000" noProof="0" dirty="0">
              <a:latin typeface="Avenir Next LT Pro" panose="020B0504020202020204" pitchFamily="34" charset="0"/>
            </a:rPr>
            <a:t>Promoting Activities &amp; Impact</a:t>
          </a:r>
        </a:p>
      </dgm:t>
    </dgm:pt>
    <dgm:pt modelId="{3F58ECD8-5C86-4148-91F2-3B30C3915ACA}" type="parTrans" cxnId="{D36C1477-E270-469C-B243-EABA1A6848BA}">
      <dgm:prSet>
        <dgm:style>
          <a:lnRef idx="3">
            <a:schemeClr val="accent3"/>
          </a:lnRef>
          <a:fillRef idx="0">
            <a:schemeClr val="accent3"/>
          </a:fillRef>
          <a:effectRef idx="2">
            <a:schemeClr val="accent3"/>
          </a:effectRef>
          <a:fontRef idx="minor">
            <a:schemeClr val="tx1"/>
          </a:fontRef>
        </dgm:style>
      </dgm:prSet>
      <dgm:spPr/>
      <dgm:t>
        <a:bodyPr/>
        <a:lstStyle/>
        <a:p>
          <a:endParaRPr lang="en-GB"/>
        </a:p>
      </dgm:t>
    </dgm:pt>
    <dgm:pt modelId="{AC47CBED-889C-45CD-B004-AF2B1A6DC069}" type="sibTrans" cxnId="{D36C1477-E270-469C-B243-EABA1A6848BA}">
      <dgm:prSet/>
      <dgm:spPr/>
      <dgm:t>
        <a:bodyPr/>
        <a:lstStyle/>
        <a:p>
          <a:endParaRPr lang="en-GB"/>
        </a:p>
      </dgm:t>
    </dgm:pt>
    <dgm:pt modelId="{8DC38385-F98B-4D8D-BBE4-409D7D6B351E}" type="pres">
      <dgm:prSet presAssocID="{8D975D2F-6C80-4E2A-988D-2AD1B8CF9F91}" presName="composite" presStyleCnt="0">
        <dgm:presLayoutVars>
          <dgm:chMax val="5"/>
          <dgm:dir/>
          <dgm:animLvl val="ctr"/>
          <dgm:resizeHandles val="exact"/>
        </dgm:presLayoutVars>
      </dgm:prSet>
      <dgm:spPr/>
    </dgm:pt>
    <dgm:pt modelId="{6D124404-C50B-49DA-9780-7176B291AC2E}" type="pres">
      <dgm:prSet presAssocID="{8D975D2F-6C80-4E2A-988D-2AD1B8CF9F91}" presName="cycle" presStyleCnt="0"/>
      <dgm:spPr/>
    </dgm:pt>
    <dgm:pt modelId="{F7BFB372-B7B1-4AE6-9A24-45C3305D2920}" type="pres">
      <dgm:prSet presAssocID="{8D975D2F-6C80-4E2A-988D-2AD1B8CF9F91}" presName="centerShape" presStyleCnt="0"/>
      <dgm:spPr/>
    </dgm:pt>
    <dgm:pt modelId="{06569F7B-810C-4D6E-B910-1746A94EC8F7}" type="pres">
      <dgm:prSet presAssocID="{8D975D2F-6C80-4E2A-988D-2AD1B8CF9F91}" presName="connSite" presStyleLbl="node1" presStyleIdx="0" presStyleCnt="5"/>
      <dgm:spPr/>
    </dgm:pt>
    <dgm:pt modelId="{425A8A0B-FEAD-43F1-AA3B-40ECB111F4BB}" type="pres">
      <dgm:prSet presAssocID="{8D975D2F-6C80-4E2A-988D-2AD1B8CF9F91}" presName="visible" presStyleLbl="node1" presStyleIdx="0" presStyleCnt="5" custScaleX="188525" custScaleY="178692" custLinFactNeighborX="-48605"/>
      <dgm:spPr>
        <a:blipFill>
          <a:blip xmlns:r="http://schemas.openxmlformats.org/officeDocument/2006/relationships">
            <a:extLst>
              <a:ext uri="{96DAC541-7B7A-43D3-8B79-37D633B846F1}">
                <asvg:svgBlip xmlns:asvg="http://schemas.microsoft.com/office/drawing/2016/SVG/main" r:embed="rId1"/>
              </a:ext>
            </a:extLst>
          </a:blip>
          <a:srcRect/>
          <a:stretch>
            <a:fillRect t="-3000" b="-3000"/>
          </a:stretch>
        </a:blipFill>
      </dgm:spPr>
      <dgm:extLst>
        <a:ext uri="{E40237B7-FDA0-4F09-8148-C483321AD2D9}">
          <dgm14:cNvPr xmlns:dgm14="http://schemas.microsoft.com/office/drawing/2010/diagram" id="0" name="" descr="Alarm Ringing with solid fill"/>
        </a:ext>
      </dgm:extLst>
    </dgm:pt>
    <dgm:pt modelId="{9CC90312-2FC5-4E80-895F-FDC45E78A03A}" type="pres">
      <dgm:prSet presAssocID="{3DC37ED1-0377-40A0-ABCF-0375FCD35ACC}" presName="Name25" presStyleLbl="parChTrans1D1" presStyleIdx="0" presStyleCnt="4"/>
      <dgm:spPr/>
    </dgm:pt>
    <dgm:pt modelId="{257C82F5-D320-4D8B-9CFA-FC4A208D3835}" type="pres">
      <dgm:prSet presAssocID="{467DF9B1-D03E-461D-B4A6-F01F518AE866}" presName="node" presStyleCnt="0"/>
      <dgm:spPr/>
    </dgm:pt>
    <dgm:pt modelId="{69DBBAA6-03E2-45B6-A65A-7D0E77AF2C93}" type="pres">
      <dgm:prSet presAssocID="{467DF9B1-D03E-461D-B4A6-F01F518AE866}" presName="parentNode" presStyleLbl="node1" presStyleIdx="1" presStyleCnt="5" custScaleX="138792" custScaleY="137130" custLinFactNeighborX="16913" custLinFactNeighborY="27239">
        <dgm:presLayoutVars>
          <dgm:chMax val="1"/>
          <dgm:bulletEnabled val="1"/>
        </dgm:presLayoutVars>
      </dgm:prSet>
      <dgm:spPr/>
    </dgm:pt>
    <dgm:pt modelId="{4A5E82CA-E3AC-4A90-823F-78BDAB2EADC6}" type="pres">
      <dgm:prSet presAssocID="{467DF9B1-D03E-461D-B4A6-F01F518AE866}" presName="childNode" presStyleLbl="revTx" presStyleIdx="0" presStyleCnt="0">
        <dgm:presLayoutVars>
          <dgm:bulletEnabled val="1"/>
        </dgm:presLayoutVars>
      </dgm:prSet>
      <dgm:spPr/>
    </dgm:pt>
    <dgm:pt modelId="{20A8EEAA-DB53-4F27-BFBE-20B5F64E21D1}" type="pres">
      <dgm:prSet presAssocID="{36A9E68B-6723-4828-86C1-DF9632C16ADA}" presName="Name25" presStyleLbl="parChTrans1D1" presStyleIdx="1" presStyleCnt="4"/>
      <dgm:spPr/>
    </dgm:pt>
    <dgm:pt modelId="{AAF633CB-76B5-4CE1-8A42-15D9E9B9B461}" type="pres">
      <dgm:prSet presAssocID="{BF58BA55-A840-48A0-900E-27726F2F39BE}" presName="node" presStyleCnt="0"/>
      <dgm:spPr/>
    </dgm:pt>
    <dgm:pt modelId="{465CCD24-943B-4BF7-B0C0-B13FAA0C5DFE}" type="pres">
      <dgm:prSet presAssocID="{BF58BA55-A840-48A0-900E-27726F2F39BE}" presName="parentNode" presStyleLbl="node1" presStyleIdx="2" presStyleCnt="5" custScaleX="140768" custScaleY="136170" custLinFactNeighborX="83836" custLinFactNeighborY="-14908">
        <dgm:presLayoutVars>
          <dgm:chMax val="1"/>
          <dgm:bulletEnabled val="1"/>
        </dgm:presLayoutVars>
      </dgm:prSet>
      <dgm:spPr/>
    </dgm:pt>
    <dgm:pt modelId="{809B8398-E2C7-4E6E-88DE-ABBAF38F6E9C}" type="pres">
      <dgm:prSet presAssocID="{BF58BA55-A840-48A0-900E-27726F2F39BE}" presName="childNode" presStyleLbl="revTx" presStyleIdx="0" presStyleCnt="0">
        <dgm:presLayoutVars>
          <dgm:bulletEnabled val="1"/>
        </dgm:presLayoutVars>
      </dgm:prSet>
      <dgm:spPr/>
    </dgm:pt>
    <dgm:pt modelId="{FFD8D1F1-EEAB-4A6B-B2AE-F6EAA05E0109}" type="pres">
      <dgm:prSet presAssocID="{04883642-9069-4E18-949D-538D2820F8C2}" presName="Name25" presStyleLbl="parChTrans1D1" presStyleIdx="2" presStyleCnt="4"/>
      <dgm:spPr/>
    </dgm:pt>
    <dgm:pt modelId="{C8E8C7CC-5F10-434D-B319-4A26853099F8}" type="pres">
      <dgm:prSet presAssocID="{993CF14C-2512-466F-8348-9269DF5CB95E}" presName="node" presStyleCnt="0"/>
      <dgm:spPr/>
    </dgm:pt>
    <dgm:pt modelId="{1BAA82B1-014E-4238-A527-01170A4F1FF5}" type="pres">
      <dgm:prSet presAssocID="{993CF14C-2512-466F-8348-9269DF5CB95E}" presName="parentNode" presStyleLbl="node1" presStyleIdx="3" presStyleCnt="5" custScaleX="140768" custScaleY="136170" custLinFactNeighborX="89020" custLinFactNeighborY="7122">
        <dgm:presLayoutVars>
          <dgm:chMax val="1"/>
          <dgm:bulletEnabled val="1"/>
        </dgm:presLayoutVars>
      </dgm:prSet>
      <dgm:spPr/>
    </dgm:pt>
    <dgm:pt modelId="{DE8A9F45-AD6F-4FD8-AE1E-2690A303564E}" type="pres">
      <dgm:prSet presAssocID="{993CF14C-2512-466F-8348-9269DF5CB95E}" presName="childNode" presStyleLbl="revTx" presStyleIdx="0" presStyleCnt="0">
        <dgm:presLayoutVars>
          <dgm:bulletEnabled val="1"/>
        </dgm:presLayoutVars>
      </dgm:prSet>
      <dgm:spPr/>
    </dgm:pt>
    <dgm:pt modelId="{68BD246C-A8C3-4735-BD1C-47DD5F5C6D49}" type="pres">
      <dgm:prSet presAssocID="{3F58ECD8-5C86-4148-91F2-3B30C3915ACA}" presName="Name25" presStyleLbl="parChTrans1D1" presStyleIdx="3" presStyleCnt="4"/>
      <dgm:spPr/>
    </dgm:pt>
    <dgm:pt modelId="{43061C7B-15DC-4A8B-BBC9-1F4D2FB66162}" type="pres">
      <dgm:prSet presAssocID="{713211DB-DCA7-48A5-B84D-926BEFC0E61F}" presName="node" presStyleCnt="0"/>
      <dgm:spPr/>
    </dgm:pt>
    <dgm:pt modelId="{D6214A82-C919-447F-85DE-7E16EFFE66B6}" type="pres">
      <dgm:prSet presAssocID="{713211DB-DCA7-48A5-B84D-926BEFC0E61F}" presName="parentNode" presStyleLbl="node1" presStyleIdx="4" presStyleCnt="5" custScaleX="140768" custScaleY="136170" custLinFactNeighborX="16914" custLinFactNeighborY="-34718">
        <dgm:presLayoutVars>
          <dgm:chMax val="1"/>
          <dgm:bulletEnabled val="1"/>
        </dgm:presLayoutVars>
      </dgm:prSet>
      <dgm:spPr/>
    </dgm:pt>
    <dgm:pt modelId="{7FA05CB8-9869-4C96-A6F2-0A3F76CCD1BB}" type="pres">
      <dgm:prSet presAssocID="{713211DB-DCA7-48A5-B84D-926BEFC0E61F}" presName="childNode" presStyleLbl="revTx" presStyleIdx="0" presStyleCnt="0">
        <dgm:presLayoutVars>
          <dgm:bulletEnabled val="1"/>
        </dgm:presLayoutVars>
      </dgm:prSet>
      <dgm:spPr/>
    </dgm:pt>
  </dgm:ptLst>
  <dgm:cxnLst>
    <dgm:cxn modelId="{3A4E3F06-1B70-4CC4-BFCB-EBF75290964A}" type="presOf" srcId="{467DF9B1-D03E-461D-B4A6-F01F518AE866}" destId="{69DBBAA6-03E2-45B6-A65A-7D0E77AF2C93}" srcOrd="0" destOrd="0" presId="urn:microsoft.com/office/officeart/2005/8/layout/radial2"/>
    <dgm:cxn modelId="{F4804F25-85D5-4FE8-A80D-26DB37BA357E}" type="presOf" srcId="{BF58BA55-A840-48A0-900E-27726F2F39BE}" destId="{465CCD24-943B-4BF7-B0C0-B13FAA0C5DFE}" srcOrd="0" destOrd="0" presId="urn:microsoft.com/office/officeart/2005/8/layout/radial2"/>
    <dgm:cxn modelId="{40926826-208A-41C3-BCAA-557911B7DEAD}" type="presOf" srcId="{3DC37ED1-0377-40A0-ABCF-0375FCD35ACC}" destId="{9CC90312-2FC5-4E80-895F-FDC45E78A03A}" srcOrd="0" destOrd="0" presId="urn:microsoft.com/office/officeart/2005/8/layout/radial2"/>
    <dgm:cxn modelId="{F90AC13A-3B4D-4A2E-8F67-9CEFDB2BAB17}" type="presOf" srcId="{8D975D2F-6C80-4E2A-988D-2AD1B8CF9F91}" destId="{8DC38385-F98B-4D8D-BBE4-409D7D6B351E}" srcOrd="0" destOrd="0" presId="urn:microsoft.com/office/officeart/2005/8/layout/radial2"/>
    <dgm:cxn modelId="{D6C8C16E-FF4D-43E3-B63D-968B0052C4DB}" type="presOf" srcId="{993CF14C-2512-466F-8348-9269DF5CB95E}" destId="{1BAA82B1-014E-4238-A527-01170A4F1FF5}" srcOrd="0" destOrd="0" presId="urn:microsoft.com/office/officeart/2005/8/layout/radial2"/>
    <dgm:cxn modelId="{C339F26F-BA4B-4417-9618-7ABDF0D3580F}" type="presOf" srcId="{04883642-9069-4E18-949D-538D2820F8C2}" destId="{FFD8D1F1-EEAB-4A6B-B2AE-F6EAA05E0109}" srcOrd="0" destOrd="0" presId="urn:microsoft.com/office/officeart/2005/8/layout/radial2"/>
    <dgm:cxn modelId="{D9370D50-4337-4006-82FE-AA8C74D21A95}" srcId="{8D975D2F-6C80-4E2A-988D-2AD1B8CF9F91}" destId="{BF58BA55-A840-48A0-900E-27726F2F39BE}" srcOrd="1" destOrd="0" parTransId="{36A9E68B-6723-4828-86C1-DF9632C16ADA}" sibTransId="{415C0DA5-A1CB-4B24-9654-7E79E0563ABC}"/>
    <dgm:cxn modelId="{D36C1477-E270-469C-B243-EABA1A6848BA}" srcId="{8D975D2F-6C80-4E2A-988D-2AD1B8CF9F91}" destId="{713211DB-DCA7-48A5-B84D-926BEFC0E61F}" srcOrd="3" destOrd="0" parTransId="{3F58ECD8-5C86-4148-91F2-3B30C3915ACA}" sibTransId="{AC47CBED-889C-45CD-B004-AF2B1A6DC069}"/>
    <dgm:cxn modelId="{2E7BD89A-D11D-47BE-B921-B9D59B83D9E1}" type="presOf" srcId="{713211DB-DCA7-48A5-B84D-926BEFC0E61F}" destId="{D6214A82-C919-447F-85DE-7E16EFFE66B6}" srcOrd="0" destOrd="0" presId="urn:microsoft.com/office/officeart/2005/8/layout/radial2"/>
    <dgm:cxn modelId="{2F3F7B9E-D851-4B2B-AF67-33B58A24F0B2}" srcId="{8D975D2F-6C80-4E2A-988D-2AD1B8CF9F91}" destId="{993CF14C-2512-466F-8348-9269DF5CB95E}" srcOrd="2" destOrd="0" parTransId="{04883642-9069-4E18-949D-538D2820F8C2}" sibTransId="{2C63B093-FE71-4EFC-B735-C5EF4F22AF93}"/>
    <dgm:cxn modelId="{703EB8A9-A31F-4A90-AE63-F41E4B469C9C}" type="presOf" srcId="{3F58ECD8-5C86-4148-91F2-3B30C3915ACA}" destId="{68BD246C-A8C3-4735-BD1C-47DD5F5C6D49}" srcOrd="0" destOrd="0" presId="urn:microsoft.com/office/officeart/2005/8/layout/radial2"/>
    <dgm:cxn modelId="{266A2AB5-14C1-4944-924F-C8260E2271E8}" srcId="{8D975D2F-6C80-4E2A-988D-2AD1B8CF9F91}" destId="{467DF9B1-D03E-461D-B4A6-F01F518AE866}" srcOrd="0" destOrd="0" parTransId="{3DC37ED1-0377-40A0-ABCF-0375FCD35ACC}" sibTransId="{E263A624-9133-4A57-913C-98532A93D934}"/>
    <dgm:cxn modelId="{FFF0FEFF-2F77-46BA-BED1-781E0294F2EF}" type="presOf" srcId="{36A9E68B-6723-4828-86C1-DF9632C16ADA}" destId="{20A8EEAA-DB53-4F27-BFBE-20B5F64E21D1}" srcOrd="0" destOrd="0" presId="urn:microsoft.com/office/officeart/2005/8/layout/radial2"/>
    <dgm:cxn modelId="{1D45572B-FB21-483B-8126-35ECE8D85D72}" type="presParOf" srcId="{8DC38385-F98B-4D8D-BBE4-409D7D6B351E}" destId="{6D124404-C50B-49DA-9780-7176B291AC2E}" srcOrd="0" destOrd="0" presId="urn:microsoft.com/office/officeart/2005/8/layout/radial2"/>
    <dgm:cxn modelId="{BCB05977-853C-43F2-AABC-F467ED637361}" type="presParOf" srcId="{6D124404-C50B-49DA-9780-7176B291AC2E}" destId="{F7BFB372-B7B1-4AE6-9A24-45C3305D2920}" srcOrd="0" destOrd="0" presId="urn:microsoft.com/office/officeart/2005/8/layout/radial2"/>
    <dgm:cxn modelId="{F407A1AE-92F9-429F-8480-7F7EDDB2A1A9}" type="presParOf" srcId="{F7BFB372-B7B1-4AE6-9A24-45C3305D2920}" destId="{06569F7B-810C-4D6E-B910-1746A94EC8F7}" srcOrd="0" destOrd="0" presId="urn:microsoft.com/office/officeart/2005/8/layout/radial2"/>
    <dgm:cxn modelId="{C3AA2B1F-C19D-46F8-9EC4-5B5EC6FF25EC}" type="presParOf" srcId="{F7BFB372-B7B1-4AE6-9A24-45C3305D2920}" destId="{425A8A0B-FEAD-43F1-AA3B-40ECB111F4BB}" srcOrd="1" destOrd="0" presId="urn:microsoft.com/office/officeart/2005/8/layout/radial2"/>
    <dgm:cxn modelId="{6EB3BED7-D2F7-4903-B2DA-2213B9E2CCD5}" type="presParOf" srcId="{6D124404-C50B-49DA-9780-7176B291AC2E}" destId="{9CC90312-2FC5-4E80-895F-FDC45E78A03A}" srcOrd="1" destOrd="0" presId="urn:microsoft.com/office/officeart/2005/8/layout/radial2"/>
    <dgm:cxn modelId="{B105864A-32C7-47D8-BCA8-B7546763C659}" type="presParOf" srcId="{6D124404-C50B-49DA-9780-7176B291AC2E}" destId="{257C82F5-D320-4D8B-9CFA-FC4A208D3835}" srcOrd="2" destOrd="0" presId="urn:microsoft.com/office/officeart/2005/8/layout/radial2"/>
    <dgm:cxn modelId="{52B3A2E7-9A11-4337-90BC-DB1F6C11EDCF}" type="presParOf" srcId="{257C82F5-D320-4D8B-9CFA-FC4A208D3835}" destId="{69DBBAA6-03E2-45B6-A65A-7D0E77AF2C93}" srcOrd="0" destOrd="0" presId="urn:microsoft.com/office/officeart/2005/8/layout/radial2"/>
    <dgm:cxn modelId="{D0B0F6C8-02C7-4FB1-AA2B-0529FEBACC33}" type="presParOf" srcId="{257C82F5-D320-4D8B-9CFA-FC4A208D3835}" destId="{4A5E82CA-E3AC-4A90-823F-78BDAB2EADC6}" srcOrd="1" destOrd="0" presId="urn:microsoft.com/office/officeart/2005/8/layout/radial2"/>
    <dgm:cxn modelId="{8670A52B-C3B2-498E-8A36-3CBB9CDC3AC4}" type="presParOf" srcId="{6D124404-C50B-49DA-9780-7176B291AC2E}" destId="{20A8EEAA-DB53-4F27-BFBE-20B5F64E21D1}" srcOrd="3" destOrd="0" presId="urn:microsoft.com/office/officeart/2005/8/layout/radial2"/>
    <dgm:cxn modelId="{570D657C-D20D-4E80-8B85-8128B2A32EAA}" type="presParOf" srcId="{6D124404-C50B-49DA-9780-7176B291AC2E}" destId="{AAF633CB-76B5-4CE1-8A42-15D9E9B9B461}" srcOrd="4" destOrd="0" presId="urn:microsoft.com/office/officeart/2005/8/layout/radial2"/>
    <dgm:cxn modelId="{422D6D02-BFB5-49A8-A630-5E32710C7B6D}" type="presParOf" srcId="{AAF633CB-76B5-4CE1-8A42-15D9E9B9B461}" destId="{465CCD24-943B-4BF7-B0C0-B13FAA0C5DFE}" srcOrd="0" destOrd="0" presId="urn:microsoft.com/office/officeart/2005/8/layout/radial2"/>
    <dgm:cxn modelId="{1EBDE5EC-ACB2-490C-85F6-D93E314D006A}" type="presParOf" srcId="{AAF633CB-76B5-4CE1-8A42-15D9E9B9B461}" destId="{809B8398-E2C7-4E6E-88DE-ABBAF38F6E9C}" srcOrd="1" destOrd="0" presId="urn:microsoft.com/office/officeart/2005/8/layout/radial2"/>
    <dgm:cxn modelId="{8302A314-AF94-422B-9466-405A8DF25B4F}" type="presParOf" srcId="{6D124404-C50B-49DA-9780-7176B291AC2E}" destId="{FFD8D1F1-EEAB-4A6B-B2AE-F6EAA05E0109}" srcOrd="5" destOrd="0" presId="urn:microsoft.com/office/officeart/2005/8/layout/radial2"/>
    <dgm:cxn modelId="{A74069CF-D9BB-45A0-80D4-C367C7472272}" type="presParOf" srcId="{6D124404-C50B-49DA-9780-7176B291AC2E}" destId="{C8E8C7CC-5F10-434D-B319-4A26853099F8}" srcOrd="6" destOrd="0" presId="urn:microsoft.com/office/officeart/2005/8/layout/radial2"/>
    <dgm:cxn modelId="{1228BBE2-1597-4F8E-94F2-7DC53D90D2B1}" type="presParOf" srcId="{C8E8C7CC-5F10-434D-B319-4A26853099F8}" destId="{1BAA82B1-014E-4238-A527-01170A4F1FF5}" srcOrd="0" destOrd="0" presId="urn:microsoft.com/office/officeart/2005/8/layout/radial2"/>
    <dgm:cxn modelId="{8388357F-D658-4C33-BA62-1927E5720388}" type="presParOf" srcId="{C8E8C7CC-5F10-434D-B319-4A26853099F8}" destId="{DE8A9F45-AD6F-4FD8-AE1E-2690A303564E}" srcOrd="1" destOrd="0" presId="urn:microsoft.com/office/officeart/2005/8/layout/radial2"/>
    <dgm:cxn modelId="{F67739DF-F8DF-4A2B-AFD1-E8DF2FCCFA10}" type="presParOf" srcId="{6D124404-C50B-49DA-9780-7176B291AC2E}" destId="{68BD246C-A8C3-4735-BD1C-47DD5F5C6D49}" srcOrd="7" destOrd="0" presId="urn:microsoft.com/office/officeart/2005/8/layout/radial2"/>
    <dgm:cxn modelId="{85DDC490-7897-42C7-AC32-293EBAA1CAF5}" type="presParOf" srcId="{6D124404-C50B-49DA-9780-7176B291AC2E}" destId="{43061C7B-15DC-4A8B-BBC9-1F4D2FB66162}" srcOrd="8" destOrd="0" presId="urn:microsoft.com/office/officeart/2005/8/layout/radial2"/>
    <dgm:cxn modelId="{FF0B2029-CFEF-4AA3-82C5-185A3A2F36E7}" type="presParOf" srcId="{43061C7B-15DC-4A8B-BBC9-1F4D2FB66162}" destId="{D6214A82-C919-447F-85DE-7E16EFFE66B6}" srcOrd="0" destOrd="0" presId="urn:microsoft.com/office/officeart/2005/8/layout/radial2"/>
    <dgm:cxn modelId="{C91C615B-A0C8-42A1-9B1E-7A002A4711F1}" type="presParOf" srcId="{43061C7B-15DC-4A8B-BBC9-1F4D2FB66162}" destId="{7FA05CB8-9869-4C96-A6F2-0A3F76CCD1B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B1B63E-629D-49F2-8E4A-583E0A99B411}"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US"/>
        </a:p>
      </dgm:t>
    </dgm:pt>
    <dgm:pt modelId="{75159E18-CE49-4B5C-AE18-28CB670D51FB}">
      <dgm:prSet custT="1"/>
      <dgm:spPr>
        <a:solidFill>
          <a:schemeClr val="accent3">
            <a:lumMod val="75000"/>
          </a:schemeClr>
        </a:solidFill>
      </dgm:spPr>
      <dgm:t>
        <a:bodyPr/>
        <a:lstStyle/>
        <a:p>
          <a:r>
            <a:rPr lang="en-GB" sz="2000" noProof="0" dirty="0">
              <a:solidFill>
                <a:schemeClr val="bg1"/>
              </a:solidFill>
              <a:latin typeface="Poppins" panose="00000500000000000000" pitchFamily="2" charset="0"/>
              <a:cs typeface="Poppins" panose="00000500000000000000" pitchFamily="2" charset="0"/>
            </a:rPr>
            <a:t>Promoting good mental health and wellbeing and/or protecting against the impact of distress and mental ill health in adults</a:t>
          </a:r>
        </a:p>
      </dgm:t>
    </dgm:pt>
    <dgm:pt modelId="{84DEFA6D-3D8C-49AF-BD16-C67BF0FB2DE6}" type="parTrans" cxnId="{C810663D-7BA6-4828-9C54-32B648C6BFEA}">
      <dgm:prSet/>
      <dgm:spPr/>
      <dgm:t>
        <a:bodyPr/>
        <a:lstStyle/>
        <a:p>
          <a:endParaRPr lang="en-US"/>
        </a:p>
      </dgm:t>
    </dgm:pt>
    <dgm:pt modelId="{80B79F91-C199-4035-BC41-DECD33A4284D}" type="sibTrans" cxnId="{C810663D-7BA6-4828-9C54-32B648C6BFEA}">
      <dgm:prSet phldrT="01" phldr="0"/>
      <dgm:spPr/>
      <dgm:t>
        <a:bodyPr/>
        <a:lstStyle/>
        <a:p>
          <a:endParaRPr lang="en-GB"/>
        </a:p>
      </dgm:t>
    </dgm:pt>
    <dgm:pt modelId="{B306BF89-FA3D-41C4-869B-72014A9CA023}">
      <dgm:prSet custT="1"/>
      <dgm:spPr>
        <a:solidFill>
          <a:srgbClr val="08A6CA"/>
        </a:solidFill>
      </dgm:spPr>
      <dgm:t>
        <a:bodyPr/>
        <a:lstStyle/>
        <a:p>
          <a:r>
            <a:rPr lang="en-GB" sz="1600" noProof="0" dirty="0">
              <a:solidFill>
                <a:schemeClr val="bg1"/>
              </a:solidFill>
              <a:latin typeface="Poppins" panose="00000500000000000000" pitchFamily="2" charset="0"/>
              <a:cs typeface="Poppins" panose="00000500000000000000" pitchFamily="2" charset="0"/>
            </a:rPr>
            <a:t>Supporting the resilience of communities and investing in their capacity to develop their own solutions</a:t>
          </a:r>
        </a:p>
      </dgm:t>
    </dgm:pt>
    <dgm:pt modelId="{F622340C-1EAD-42A2-81A0-E1FF51CE494E}" type="parTrans" cxnId="{17FB2E97-1DE6-4324-80CB-4FF5DA47BFA2}">
      <dgm:prSet/>
      <dgm:spPr/>
      <dgm:t>
        <a:bodyPr/>
        <a:lstStyle/>
        <a:p>
          <a:endParaRPr lang="en-GB"/>
        </a:p>
      </dgm:t>
    </dgm:pt>
    <dgm:pt modelId="{43A2DD44-F04F-4796-9B17-F4755063A236}" type="sibTrans" cxnId="{17FB2E97-1DE6-4324-80CB-4FF5DA47BFA2}">
      <dgm:prSet phldrT="03" phldr="0"/>
      <dgm:spPr/>
      <dgm:t>
        <a:bodyPr/>
        <a:lstStyle/>
        <a:p>
          <a:endParaRPr lang="en-GB"/>
        </a:p>
      </dgm:t>
    </dgm:pt>
    <dgm:pt modelId="{7CC6C878-E060-4545-86C2-18F6B9722326}">
      <dgm:prSet custT="1"/>
      <dgm:spPr>
        <a:solidFill>
          <a:srgbClr val="AA4280"/>
        </a:solidFill>
      </dgm:spPr>
      <dgm:t>
        <a:bodyPr/>
        <a:lstStyle/>
        <a:p>
          <a:r>
            <a:rPr lang="en-GB" sz="1400" noProof="0" dirty="0">
              <a:solidFill>
                <a:schemeClr val="bg1"/>
              </a:solidFill>
              <a:latin typeface="Poppins" panose="00000500000000000000" pitchFamily="2" charset="0"/>
              <a:cs typeface="Poppins" panose="00000500000000000000" pitchFamily="2" charset="0"/>
            </a:rPr>
            <a:t>Tackling the social determinants of mental health, targeting resources &amp; collaborating on initiatives to tackle poverty and inequality</a:t>
          </a:r>
        </a:p>
      </dgm:t>
    </dgm:pt>
    <dgm:pt modelId="{9DCFAA58-BD07-4916-BF5D-E4001F0BCB73}" type="parTrans" cxnId="{46DF7072-4EBE-4D4A-8BEF-6BF4A775789A}">
      <dgm:prSet/>
      <dgm:spPr/>
      <dgm:t>
        <a:bodyPr/>
        <a:lstStyle/>
        <a:p>
          <a:endParaRPr lang="en-GB"/>
        </a:p>
      </dgm:t>
    </dgm:pt>
    <dgm:pt modelId="{4DA33CC3-7D5E-402C-B1EF-EBDB03B44FEF}" type="sibTrans" cxnId="{46DF7072-4EBE-4D4A-8BEF-6BF4A775789A}">
      <dgm:prSet phldrT="04" phldr="0"/>
      <dgm:spPr/>
      <dgm:t>
        <a:bodyPr/>
        <a:lstStyle/>
        <a:p>
          <a:endParaRPr lang="en-GB"/>
        </a:p>
      </dgm:t>
    </dgm:pt>
    <dgm:pt modelId="{0C48FD52-60D2-45DB-A065-7C27AE70BDC7}">
      <dgm:prSet custT="1"/>
      <dgm:spPr>
        <a:solidFill>
          <a:schemeClr val="accent6">
            <a:lumMod val="60000"/>
            <a:lumOff val="40000"/>
          </a:schemeClr>
        </a:solidFill>
      </dgm:spPr>
      <dgm:t>
        <a:bodyPr/>
        <a:lstStyle/>
        <a:p>
          <a:r>
            <a:rPr lang="en-GB" sz="1600" noProof="0" dirty="0">
              <a:solidFill>
                <a:schemeClr val="bg1"/>
              </a:solidFill>
              <a:latin typeface="Poppins" panose="00000500000000000000" pitchFamily="2" charset="0"/>
              <a:cs typeface="Poppins" panose="00000500000000000000" pitchFamily="2" charset="0"/>
            </a:rPr>
            <a:t>Fostering a strategic and preventative approach to improving community health</a:t>
          </a:r>
        </a:p>
      </dgm:t>
    </dgm:pt>
    <dgm:pt modelId="{560FAB0E-87E0-42E1-B7DB-5912D48CFC6E}" type="parTrans" cxnId="{3C1E5C64-C242-4DAD-810E-3CF121C03D8A}">
      <dgm:prSet/>
      <dgm:spPr/>
      <dgm:t>
        <a:bodyPr/>
        <a:lstStyle/>
        <a:p>
          <a:endParaRPr lang="en-GB"/>
        </a:p>
      </dgm:t>
    </dgm:pt>
    <dgm:pt modelId="{E2462AB7-64A1-43CA-B45F-AF1848211FE7}" type="sibTrans" cxnId="{3C1E5C64-C242-4DAD-810E-3CF121C03D8A}">
      <dgm:prSet phldrT="02" phldr="0"/>
      <dgm:spPr/>
      <dgm:t>
        <a:bodyPr/>
        <a:lstStyle/>
        <a:p>
          <a:endParaRPr lang="en-GB"/>
        </a:p>
      </dgm:t>
    </dgm:pt>
    <dgm:pt modelId="{CA0D340E-8DDB-4E92-B97B-7573871D6E6D}" type="pres">
      <dgm:prSet presAssocID="{EBB1B63E-629D-49F2-8E4A-583E0A99B411}" presName="theList" presStyleCnt="0">
        <dgm:presLayoutVars>
          <dgm:dir/>
          <dgm:animLvl val="lvl"/>
          <dgm:resizeHandles val="exact"/>
        </dgm:presLayoutVars>
      </dgm:prSet>
      <dgm:spPr/>
    </dgm:pt>
    <dgm:pt modelId="{AE7ED768-99A1-44D2-BA78-083EB7939225}" type="pres">
      <dgm:prSet presAssocID="{75159E18-CE49-4B5C-AE18-28CB670D51FB}" presName="compNode" presStyleCnt="0"/>
      <dgm:spPr/>
    </dgm:pt>
    <dgm:pt modelId="{7299B2C1-1668-4E89-8BAC-B83B20409240}" type="pres">
      <dgm:prSet presAssocID="{75159E18-CE49-4B5C-AE18-28CB670D51FB}" presName="aNode" presStyleLbl="bgShp" presStyleIdx="0" presStyleCnt="1" custLinFactX="26218" custLinFactNeighborX="100000" custLinFactNeighborY="3426"/>
      <dgm:spPr/>
    </dgm:pt>
    <dgm:pt modelId="{9D42E667-DCA3-43E4-A0D8-C5B88E8A6707}" type="pres">
      <dgm:prSet presAssocID="{75159E18-CE49-4B5C-AE18-28CB670D51FB}" presName="textNode" presStyleLbl="bgShp" presStyleIdx="0" presStyleCnt="1"/>
      <dgm:spPr/>
    </dgm:pt>
    <dgm:pt modelId="{B0702544-6AF3-42E1-B36F-618E0C2467F4}" type="pres">
      <dgm:prSet presAssocID="{75159E18-CE49-4B5C-AE18-28CB670D51FB}" presName="compChildNode" presStyleCnt="0"/>
      <dgm:spPr/>
    </dgm:pt>
    <dgm:pt modelId="{CA8FD01F-5A19-479F-A047-3F29E36FA208}" type="pres">
      <dgm:prSet presAssocID="{75159E18-CE49-4B5C-AE18-28CB670D51FB}" presName="theInnerList" presStyleCnt="0"/>
      <dgm:spPr/>
    </dgm:pt>
    <dgm:pt modelId="{795FF58E-AFC0-4E42-8C72-E6CCE24D6831}" type="pres">
      <dgm:prSet presAssocID="{0C48FD52-60D2-45DB-A065-7C27AE70BDC7}" presName="childNode" presStyleLbl="node1" presStyleIdx="0" presStyleCnt="3">
        <dgm:presLayoutVars>
          <dgm:bulletEnabled val="1"/>
        </dgm:presLayoutVars>
      </dgm:prSet>
      <dgm:spPr/>
    </dgm:pt>
    <dgm:pt modelId="{3A31DC27-04B6-4830-AB33-1BD5502F46CD}" type="pres">
      <dgm:prSet presAssocID="{0C48FD52-60D2-45DB-A065-7C27AE70BDC7}" presName="aSpace2" presStyleCnt="0"/>
      <dgm:spPr/>
    </dgm:pt>
    <dgm:pt modelId="{C594E7C4-F5DF-470B-95B0-CF4F65193677}" type="pres">
      <dgm:prSet presAssocID="{B306BF89-FA3D-41C4-869B-72014A9CA023}" presName="childNode" presStyleLbl="node1" presStyleIdx="1" presStyleCnt="3">
        <dgm:presLayoutVars>
          <dgm:bulletEnabled val="1"/>
        </dgm:presLayoutVars>
      </dgm:prSet>
      <dgm:spPr/>
    </dgm:pt>
    <dgm:pt modelId="{5D55C72E-7C35-43C0-A128-F4303DAC08D0}" type="pres">
      <dgm:prSet presAssocID="{B306BF89-FA3D-41C4-869B-72014A9CA023}" presName="aSpace2" presStyleCnt="0"/>
      <dgm:spPr/>
    </dgm:pt>
    <dgm:pt modelId="{573A0ED6-F915-44CD-AB71-3988128FB595}" type="pres">
      <dgm:prSet presAssocID="{7CC6C878-E060-4545-86C2-18F6B9722326}" presName="childNode" presStyleLbl="node1" presStyleIdx="2" presStyleCnt="3">
        <dgm:presLayoutVars>
          <dgm:bulletEnabled val="1"/>
        </dgm:presLayoutVars>
      </dgm:prSet>
      <dgm:spPr/>
    </dgm:pt>
  </dgm:ptLst>
  <dgm:cxnLst>
    <dgm:cxn modelId="{BE98170C-B8A6-478B-97DD-4727D9670E04}" type="presOf" srcId="{75159E18-CE49-4B5C-AE18-28CB670D51FB}" destId="{7299B2C1-1668-4E89-8BAC-B83B20409240}" srcOrd="0" destOrd="0" presId="urn:microsoft.com/office/officeart/2005/8/layout/lProcess2"/>
    <dgm:cxn modelId="{C810663D-7BA6-4828-9C54-32B648C6BFEA}" srcId="{EBB1B63E-629D-49F2-8E4A-583E0A99B411}" destId="{75159E18-CE49-4B5C-AE18-28CB670D51FB}" srcOrd="0" destOrd="0" parTransId="{84DEFA6D-3D8C-49AF-BD16-C67BF0FB2DE6}" sibTransId="{80B79F91-C199-4035-BC41-DECD33A4284D}"/>
    <dgm:cxn modelId="{3C1E5C64-C242-4DAD-810E-3CF121C03D8A}" srcId="{75159E18-CE49-4B5C-AE18-28CB670D51FB}" destId="{0C48FD52-60D2-45DB-A065-7C27AE70BDC7}" srcOrd="0" destOrd="0" parTransId="{560FAB0E-87E0-42E1-B7DB-5912D48CFC6E}" sibTransId="{E2462AB7-64A1-43CA-B45F-AF1848211FE7}"/>
    <dgm:cxn modelId="{46DF7072-4EBE-4D4A-8BEF-6BF4A775789A}" srcId="{75159E18-CE49-4B5C-AE18-28CB670D51FB}" destId="{7CC6C878-E060-4545-86C2-18F6B9722326}" srcOrd="2" destOrd="0" parTransId="{9DCFAA58-BD07-4916-BF5D-E4001F0BCB73}" sibTransId="{4DA33CC3-7D5E-402C-B1EF-EBDB03B44FEF}"/>
    <dgm:cxn modelId="{621AA982-724F-4222-B1CB-08111A730B48}" type="presOf" srcId="{75159E18-CE49-4B5C-AE18-28CB670D51FB}" destId="{9D42E667-DCA3-43E4-A0D8-C5B88E8A6707}" srcOrd="1" destOrd="0" presId="urn:microsoft.com/office/officeart/2005/8/layout/lProcess2"/>
    <dgm:cxn modelId="{17FB2E97-1DE6-4324-80CB-4FF5DA47BFA2}" srcId="{75159E18-CE49-4B5C-AE18-28CB670D51FB}" destId="{B306BF89-FA3D-41C4-869B-72014A9CA023}" srcOrd="1" destOrd="0" parTransId="{F622340C-1EAD-42A2-81A0-E1FF51CE494E}" sibTransId="{43A2DD44-F04F-4796-9B17-F4755063A236}"/>
    <dgm:cxn modelId="{9F6FE5E8-474E-4283-A20D-E3EADD28F74C}" type="presOf" srcId="{7CC6C878-E060-4545-86C2-18F6B9722326}" destId="{573A0ED6-F915-44CD-AB71-3988128FB595}" srcOrd="0" destOrd="0" presId="urn:microsoft.com/office/officeart/2005/8/layout/lProcess2"/>
    <dgm:cxn modelId="{D8F55AF0-EC52-4749-9E66-9A8525A54146}" type="presOf" srcId="{0C48FD52-60D2-45DB-A065-7C27AE70BDC7}" destId="{795FF58E-AFC0-4E42-8C72-E6CCE24D6831}" srcOrd="0" destOrd="0" presId="urn:microsoft.com/office/officeart/2005/8/layout/lProcess2"/>
    <dgm:cxn modelId="{AA7175F6-CCAD-411F-9F75-2F37E7F981D8}" type="presOf" srcId="{EBB1B63E-629D-49F2-8E4A-583E0A99B411}" destId="{CA0D340E-8DDB-4E92-B97B-7573871D6E6D}" srcOrd="0" destOrd="0" presId="urn:microsoft.com/office/officeart/2005/8/layout/lProcess2"/>
    <dgm:cxn modelId="{176EA6FF-D518-48F3-9A55-9AFBAA562392}" type="presOf" srcId="{B306BF89-FA3D-41C4-869B-72014A9CA023}" destId="{C594E7C4-F5DF-470B-95B0-CF4F65193677}" srcOrd="0" destOrd="0" presId="urn:microsoft.com/office/officeart/2005/8/layout/lProcess2"/>
    <dgm:cxn modelId="{7F5A7F40-10EB-4AC8-8C9B-CB3936002B39}" type="presParOf" srcId="{CA0D340E-8DDB-4E92-B97B-7573871D6E6D}" destId="{AE7ED768-99A1-44D2-BA78-083EB7939225}" srcOrd="0" destOrd="0" presId="urn:microsoft.com/office/officeart/2005/8/layout/lProcess2"/>
    <dgm:cxn modelId="{FB335C67-B323-4146-ACF4-28C993C287E0}" type="presParOf" srcId="{AE7ED768-99A1-44D2-BA78-083EB7939225}" destId="{7299B2C1-1668-4E89-8BAC-B83B20409240}" srcOrd="0" destOrd="0" presId="urn:microsoft.com/office/officeart/2005/8/layout/lProcess2"/>
    <dgm:cxn modelId="{9D61F701-D458-4CA0-865C-E70BE3A7536F}" type="presParOf" srcId="{AE7ED768-99A1-44D2-BA78-083EB7939225}" destId="{9D42E667-DCA3-43E4-A0D8-C5B88E8A6707}" srcOrd="1" destOrd="0" presId="urn:microsoft.com/office/officeart/2005/8/layout/lProcess2"/>
    <dgm:cxn modelId="{13A5890C-87F0-44C8-B05C-53A00F309BA6}" type="presParOf" srcId="{AE7ED768-99A1-44D2-BA78-083EB7939225}" destId="{B0702544-6AF3-42E1-B36F-618E0C2467F4}" srcOrd="2" destOrd="0" presId="urn:microsoft.com/office/officeart/2005/8/layout/lProcess2"/>
    <dgm:cxn modelId="{8B5ECC99-3CD1-4314-9116-987686562F72}" type="presParOf" srcId="{B0702544-6AF3-42E1-B36F-618E0C2467F4}" destId="{CA8FD01F-5A19-479F-A047-3F29E36FA208}" srcOrd="0" destOrd="0" presId="urn:microsoft.com/office/officeart/2005/8/layout/lProcess2"/>
    <dgm:cxn modelId="{CE732D36-76C3-4620-9F42-34AE7ED9936D}" type="presParOf" srcId="{CA8FD01F-5A19-479F-A047-3F29E36FA208}" destId="{795FF58E-AFC0-4E42-8C72-E6CCE24D6831}" srcOrd="0" destOrd="0" presId="urn:microsoft.com/office/officeart/2005/8/layout/lProcess2"/>
    <dgm:cxn modelId="{57D09A61-281C-420B-9A3D-FFE6DF697A6D}" type="presParOf" srcId="{CA8FD01F-5A19-479F-A047-3F29E36FA208}" destId="{3A31DC27-04B6-4830-AB33-1BD5502F46CD}" srcOrd="1" destOrd="0" presId="urn:microsoft.com/office/officeart/2005/8/layout/lProcess2"/>
    <dgm:cxn modelId="{88CE5818-DA10-45E0-AF88-49ECF96398DE}" type="presParOf" srcId="{CA8FD01F-5A19-479F-A047-3F29E36FA208}" destId="{C594E7C4-F5DF-470B-95B0-CF4F65193677}" srcOrd="2" destOrd="0" presId="urn:microsoft.com/office/officeart/2005/8/layout/lProcess2"/>
    <dgm:cxn modelId="{86960341-D890-4156-B5C4-747E66EEE0C9}" type="presParOf" srcId="{CA8FD01F-5A19-479F-A047-3F29E36FA208}" destId="{5D55C72E-7C35-43C0-A128-F4303DAC08D0}" srcOrd="3" destOrd="0" presId="urn:microsoft.com/office/officeart/2005/8/layout/lProcess2"/>
    <dgm:cxn modelId="{E3ED26F3-A1D6-4927-8CBC-BAF7D06900D5}" type="presParOf" srcId="{CA8FD01F-5A19-479F-A047-3F29E36FA208}" destId="{573A0ED6-F915-44CD-AB71-3988128FB595}" srcOrd="4"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8AB25B-5396-4113-9CD3-64439BCC4C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9C488DB-7CAE-44D9-95A2-644B061DEEC2}">
      <dgm:prSet/>
      <dgm:spPr>
        <a:solidFill>
          <a:srgbClr val="0099CC"/>
        </a:solidFill>
        <a:effectLst>
          <a:outerShdw blurRad="50800" dist="38100" dir="2700000" algn="tl" rotWithShape="0">
            <a:prstClr val="black">
              <a:alpha val="40000"/>
            </a:prstClr>
          </a:outerShdw>
        </a:effectLst>
      </dgm:spPr>
      <dgm:t>
        <a:bodyPr/>
        <a:lstStyle/>
        <a:p>
          <a:r>
            <a:rPr lang="en-GB" noProof="0" dirty="0">
              <a:latin typeface="Poppins" panose="00000500000000000000" pitchFamily="2" charset="0"/>
              <a:cs typeface="Poppins" panose="00000500000000000000" pitchFamily="2" charset="0"/>
            </a:rPr>
            <a:t>local community focus or thematic focus</a:t>
          </a:r>
        </a:p>
      </dgm:t>
    </dgm:pt>
    <dgm:pt modelId="{C657535B-DF50-4387-B841-5AE117802CC4}" type="parTrans" cxnId="{3856F193-19BF-4194-AD78-DB0FE5442EDC}">
      <dgm:prSet/>
      <dgm:spPr/>
      <dgm:t>
        <a:bodyPr/>
        <a:lstStyle/>
        <a:p>
          <a:endParaRPr lang="en-US"/>
        </a:p>
      </dgm:t>
    </dgm:pt>
    <dgm:pt modelId="{958FEBFD-C750-4599-9DA0-DEE6F32EDD8E}" type="sibTrans" cxnId="{3856F193-19BF-4194-AD78-DB0FE5442EDC}">
      <dgm:prSet/>
      <dgm:spPr/>
      <dgm:t>
        <a:bodyPr/>
        <a:lstStyle/>
        <a:p>
          <a:endParaRPr lang="en-US"/>
        </a:p>
      </dgm:t>
    </dgm:pt>
    <dgm:pt modelId="{4578D506-A747-4D09-9440-6D79D1B1BACD}">
      <dgm:prSet/>
      <dgm:spPr>
        <a:solidFill>
          <a:schemeClr val="accent1">
            <a:lumMod val="75000"/>
          </a:schemeClr>
        </a:solidFill>
        <a:effectLst>
          <a:outerShdw blurRad="50800" dist="38100" dir="2700000" algn="tl" rotWithShape="0">
            <a:prstClr val="black">
              <a:alpha val="40000"/>
            </a:prstClr>
          </a:outerShdw>
        </a:effectLst>
      </dgm:spPr>
      <dgm:t>
        <a:bodyPr/>
        <a:lstStyle/>
        <a:p>
          <a:r>
            <a:rPr lang="en-GB" noProof="0" dirty="0">
              <a:latin typeface="Poppins" panose="00000500000000000000" pitchFamily="2" charset="0"/>
              <a:cs typeface="Poppins" panose="00000500000000000000" pitchFamily="2" charset="0"/>
            </a:rPr>
            <a:t>both existing and new projects</a:t>
          </a:r>
        </a:p>
      </dgm:t>
    </dgm:pt>
    <dgm:pt modelId="{C72B9F57-FD18-4187-9718-2817A6CE64D5}" type="parTrans" cxnId="{A36F3366-0608-4600-9CA1-FEC7EB1D5323}">
      <dgm:prSet/>
      <dgm:spPr/>
      <dgm:t>
        <a:bodyPr/>
        <a:lstStyle/>
        <a:p>
          <a:endParaRPr lang="en-US"/>
        </a:p>
      </dgm:t>
    </dgm:pt>
    <dgm:pt modelId="{E9FE1E4A-AEB4-4C17-B3A0-92A51F020CEE}" type="sibTrans" cxnId="{A36F3366-0608-4600-9CA1-FEC7EB1D5323}">
      <dgm:prSet/>
      <dgm:spPr/>
      <dgm:t>
        <a:bodyPr/>
        <a:lstStyle/>
        <a:p>
          <a:endParaRPr lang="en-US"/>
        </a:p>
      </dgm:t>
    </dgm:pt>
    <dgm:pt modelId="{890F6DE4-989E-479E-84ED-629AD7E684CF}">
      <dgm:prSet/>
      <dgm:spPr>
        <a:solidFill>
          <a:srgbClr val="D17D95"/>
        </a:solidFill>
        <a:effectLst>
          <a:outerShdw blurRad="50800" dist="38100" dir="2700000" algn="tl" rotWithShape="0">
            <a:prstClr val="black">
              <a:alpha val="40000"/>
            </a:prstClr>
          </a:outerShdw>
        </a:effectLst>
      </dgm:spPr>
      <dgm:t>
        <a:bodyPr/>
        <a:lstStyle/>
        <a:p>
          <a:r>
            <a:rPr lang="en-GB" noProof="0" dirty="0">
              <a:latin typeface="Poppins" panose="00000500000000000000" pitchFamily="2" charset="0"/>
              <a:cs typeface="Poppins" panose="00000500000000000000" pitchFamily="2" charset="0"/>
            </a:rPr>
            <a:t>increasing reach and accessibility</a:t>
          </a:r>
        </a:p>
      </dgm:t>
    </dgm:pt>
    <dgm:pt modelId="{5BB0D034-4F2B-41A7-8734-82118096DD63}" type="parTrans" cxnId="{376304B1-7943-4DE5-825B-6590C9966438}">
      <dgm:prSet/>
      <dgm:spPr/>
      <dgm:t>
        <a:bodyPr/>
        <a:lstStyle/>
        <a:p>
          <a:endParaRPr lang="en-US"/>
        </a:p>
      </dgm:t>
    </dgm:pt>
    <dgm:pt modelId="{1DBFFB70-4392-4B8C-BFB5-E6E12CE01070}" type="sibTrans" cxnId="{376304B1-7943-4DE5-825B-6590C9966438}">
      <dgm:prSet/>
      <dgm:spPr/>
      <dgm:t>
        <a:bodyPr/>
        <a:lstStyle/>
        <a:p>
          <a:endParaRPr lang="en-US"/>
        </a:p>
      </dgm:t>
    </dgm:pt>
    <dgm:pt modelId="{514B067A-0AD1-4198-9078-AC47D7775E74}">
      <dgm:prSet/>
      <dgm:spPr>
        <a:solidFill>
          <a:srgbClr val="0099CC"/>
        </a:solidFill>
        <a:effectLst>
          <a:outerShdw blurRad="50800" dist="38100" dir="2700000" algn="tl" rotWithShape="0">
            <a:prstClr val="black">
              <a:alpha val="40000"/>
            </a:prstClr>
          </a:outerShdw>
        </a:effectLst>
      </dgm:spPr>
      <dgm:t>
        <a:bodyPr/>
        <a:lstStyle/>
        <a:p>
          <a:r>
            <a:rPr lang="en-GB" noProof="0" dirty="0">
              <a:latin typeface="Poppins" panose="00000500000000000000" pitchFamily="2" charset="0"/>
              <a:cs typeface="Poppins" panose="00000500000000000000" pitchFamily="2" charset="0"/>
            </a:rPr>
            <a:t>reaching seldom-heard, at-risk groups</a:t>
          </a:r>
        </a:p>
      </dgm:t>
    </dgm:pt>
    <dgm:pt modelId="{17705B45-4952-4438-BC80-194AA9609D5D}" type="parTrans" cxnId="{44414C1D-B1E0-49ED-AC1F-33A97A78B37D}">
      <dgm:prSet/>
      <dgm:spPr/>
      <dgm:t>
        <a:bodyPr/>
        <a:lstStyle/>
        <a:p>
          <a:endParaRPr lang="en-US"/>
        </a:p>
      </dgm:t>
    </dgm:pt>
    <dgm:pt modelId="{5F687981-F68C-4726-90B5-8C1643FD25E5}" type="sibTrans" cxnId="{44414C1D-B1E0-49ED-AC1F-33A97A78B37D}">
      <dgm:prSet/>
      <dgm:spPr/>
      <dgm:t>
        <a:bodyPr/>
        <a:lstStyle/>
        <a:p>
          <a:endParaRPr lang="en-US"/>
        </a:p>
      </dgm:t>
    </dgm:pt>
    <dgm:pt modelId="{CD75C428-D22A-400D-9607-DFB0707B211D}">
      <dgm:prSet/>
      <dgm:spPr>
        <a:solidFill>
          <a:schemeClr val="accent1">
            <a:lumMod val="75000"/>
          </a:schemeClr>
        </a:solidFill>
        <a:effectLst>
          <a:outerShdw blurRad="50800" dist="38100" dir="2700000" algn="tl" rotWithShape="0">
            <a:prstClr val="black">
              <a:alpha val="40000"/>
            </a:prstClr>
          </a:outerShdw>
        </a:effectLst>
      </dgm:spPr>
      <dgm:t>
        <a:bodyPr/>
        <a:lstStyle/>
        <a:p>
          <a:r>
            <a:rPr lang="en-GB" noProof="0" dirty="0">
              <a:latin typeface="Poppins" panose="00000500000000000000" pitchFamily="2" charset="0"/>
              <a:cs typeface="Poppins" panose="00000500000000000000" pitchFamily="2" charset="0"/>
            </a:rPr>
            <a:t>time-limited projects, test of change, etc.</a:t>
          </a:r>
        </a:p>
      </dgm:t>
    </dgm:pt>
    <dgm:pt modelId="{62EFD597-4C6E-4B58-B217-8391ABBA2731}" type="parTrans" cxnId="{803094F2-06EA-4952-9793-04E7FB324371}">
      <dgm:prSet/>
      <dgm:spPr/>
      <dgm:t>
        <a:bodyPr/>
        <a:lstStyle/>
        <a:p>
          <a:endParaRPr lang="en-US"/>
        </a:p>
      </dgm:t>
    </dgm:pt>
    <dgm:pt modelId="{570FB897-D83D-48C2-AAA4-7D74A31AE9CC}" type="sibTrans" cxnId="{803094F2-06EA-4952-9793-04E7FB324371}">
      <dgm:prSet/>
      <dgm:spPr/>
      <dgm:t>
        <a:bodyPr/>
        <a:lstStyle/>
        <a:p>
          <a:endParaRPr lang="en-US"/>
        </a:p>
      </dgm:t>
    </dgm:pt>
    <dgm:pt modelId="{FCC276C9-F772-4142-8FE5-4BFB7BAF5A01}">
      <dgm:prSet/>
      <dgm:spPr>
        <a:solidFill>
          <a:srgbClr val="D17D95"/>
        </a:solidFill>
        <a:effectLst>
          <a:outerShdw blurRad="50800" dist="38100" dir="2700000" algn="tl" rotWithShape="0">
            <a:prstClr val="black">
              <a:alpha val="40000"/>
            </a:prstClr>
          </a:outerShdw>
        </a:effectLst>
      </dgm:spPr>
      <dgm:t>
        <a:bodyPr/>
        <a:lstStyle/>
        <a:p>
          <a:r>
            <a:rPr lang="en-GB" noProof="0" dirty="0">
              <a:latin typeface="Poppins" panose="00000500000000000000" pitchFamily="2" charset="0"/>
              <a:cs typeface="Poppins" panose="00000500000000000000" pitchFamily="2" charset="0"/>
            </a:rPr>
            <a:t>within the adult population (16+)</a:t>
          </a:r>
        </a:p>
      </dgm:t>
    </dgm:pt>
    <dgm:pt modelId="{208367DC-E074-42AF-9C78-92E8F3BCBD9C}" type="parTrans" cxnId="{89E3B971-76FD-40A3-A477-F3E62073B84C}">
      <dgm:prSet/>
      <dgm:spPr/>
      <dgm:t>
        <a:bodyPr/>
        <a:lstStyle/>
        <a:p>
          <a:endParaRPr lang="en-GB"/>
        </a:p>
      </dgm:t>
    </dgm:pt>
    <dgm:pt modelId="{84E77266-7F7F-4802-AB1E-6EAA0358AA4F}" type="sibTrans" cxnId="{89E3B971-76FD-40A3-A477-F3E62073B84C}">
      <dgm:prSet/>
      <dgm:spPr/>
      <dgm:t>
        <a:bodyPr/>
        <a:lstStyle/>
        <a:p>
          <a:endParaRPr lang="en-GB"/>
        </a:p>
      </dgm:t>
    </dgm:pt>
    <dgm:pt modelId="{AAC27F69-21C8-4CF4-9AF9-8E86311B43C5}" type="pres">
      <dgm:prSet presAssocID="{3A8AB25B-5396-4113-9CD3-64439BCC4C58}" presName="diagram" presStyleCnt="0">
        <dgm:presLayoutVars>
          <dgm:dir/>
          <dgm:resizeHandles val="exact"/>
        </dgm:presLayoutVars>
      </dgm:prSet>
      <dgm:spPr/>
    </dgm:pt>
    <dgm:pt modelId="{19E5127B-1D00-4425-87CC-858D61317C97}" type="pres">
      <dgm:prSet presAssocID="{39C488DB-7CAE-44D9-95A2-644B061DEEC2}" presName="node" presStyleLbl="node1" presStyleIdx="0" presStyleCnt="6">
        <dgm:presLayoutVars>
          <dgm:bulletEnabled val="1"/>
        </dgm:presLayoutVars>
      </dgm:prSet>
      <dgm:spPr/>
    </dgm:pt>
    <dgm:pt modelId="{601E9AE8-BF59-47EF-A061-AA5C22D116C2}" type="pres">
      <dgm:prSet presAssocID="{958FEBFD-C750-4599-9DA0-DEE6F32EDD8E}" presName="sibTrans" presStyleCnt="0"/>
      <dgm:spPr/>
    </dgm:pt>
    <dgm:pt modelId="{E75562B7-C93A-40DC-88EB-F362F9DF71C3}" type="pres">
      <dgm:prSet presAssocID="{4578D506-A747-4D09-9440-6D79D1B1BACD}" presName="node" presStyleLbl="node1" presStyleIdx="1" presStyleCnt="6">
        <dgm:presLayoutVars>
          <dgm:bulletEnabled val="1"/>
        </dgm:presLayoutVars>
      </dgm:prSet>
      <dgm:spPr/>
    </dgm:pt>
    <dgm:pt modelId="{445B78D6-EFCF-4388-8067-F8BCA7FCD17A}" type="pres">
      <dgm:prSet presAssocID="{E9FE1E4A-AEB4-4C17-B3A0-92A51F020CEE}" presName="sibTrans" presStyleCnt="0"/>
      <dgm:spPr/>
    </dgm:pt>
    <dgm:pt modelId="{CAA00BBB-04DE-4681-9BAE-25F66675FC18}" type="pres">
      <dgm:prSet presAssocID="{890F6DE4-989E-479E-84ED-629AD7E684CF}" presName="node" presStyleLbl="node1" presStyleIdx="2" presStyleCnt="6">
        <dgm:presLayoutVars>
          <dgm:bulletEnabled val="1"/>
        </dgm:presLayoutVars>
      </dgm:prSet>
      <dgm:spPr/>
    </dgm:pt>
    <dgm:pt modelId="{40730B8C-8C62-49C0-8E7C-79A02C956F2C}" type="pres">
      <dgm:prSet presAssocID="{1DBFFB70-4392-4B8C-BFB5-E6E12CE01070}" presName="sibTrans" presStyleCnt="0"/>
      <dgm:spPr/>
    </dgm:pt>
    <dgm:pt modelId="{5DEB3B20-269A-4A2F-97B4-9B793AE4C263}" type="pres">
      <dgm:prSet presAssocID="{514B067A-0AD1-4198-9078-AC47D7775E74}" presName="node" presStyleLbl="node1" presStyleIdx="3" presStyleCnt="6">
        <dgm:presLayoutVars>
          <dgm:bulletEnabled val="1"/>
        </dgm:presLayoutVars>
      </dgm:prSet>
      <dgm:spPr/>
    </dgm:pt>
    <dgm:pt modelId="{04E899B0-F33E-4FB0-A9E8-C67CAD696A11}" type="pres">
      <dgm:prSet presAssocID="{5F687981-F68C-4726-90B5-8C1643FD25E5}" presName="sibTrans" presStyleCnt="0"/>
      <dgm:spPr/>
    </dgm:pt>
    <dgm:pt modelId="{8761B298-B066-4447-A699-EA5F84A606A0}" type="pres">
      <dgm:prSet presAssocID="{CD75C428-D22A-400D-9607-DFB0707B211D}" presName="node" presStyleLbl="node1" presStyleIdx="4" presStyleCnt="6">
        <dgm:presLayoutVars>
          <dgm:bulletEnabled val="1"/>
        </dgm:presLayoutVars>
      </dgm:prSet>
      <dgm:spPr/>
    </dgm:pt>
    <dgm:pt modelId="{CBDD477F-EB7F-4048-9D81-83233026C613}" type="pres">
      <dgm:prSet presAssocID="{570FB897-D83D-48C2-AAA4-7D74A31AE9CC}" presName="sibTrans" presStyleCnt="0"/>
      <dgm:spPr/>
    </dgm:pt>
    <dgm:pt modelId="{B1B3830F-CDC0-4CCC-8C35-E07AC8749D07}" type="pres">
      <dgm:prSet presAssocID="{FCC276C9-F772-4142-8FE5-4BFB7BAF5A01}" presName="node" presStyleLbl="node1" presStyleIdx="5" presStyleCnt="6">
        <dgm:presLayoutVars>
          <dgm:bulletEnabled val="1"/>
        </dgm:presLayoutVars>
      </dgm:prSet>
      <dgm:spPr/>
    </dgm:pt>
  </dgm:ptLst>
  <dgm:cxnLst>
    <dgm:cxn modelId="{1EA23A1A-7E84-479E-A711-696D70AE6D21}" type="presOf" srcId="{890F6DE4-989E-479E-84ED-629AD7E684CF}" destId="{CAA00BBB-04DE-4681-9BAE-25F66675FC18}" srcOrd="0" destOrd="0" presId="urn:microsoft.com/office/officeart/2005/8/layout/default"/>
    <dgm:cxn modelId="{44414C1D-B1E0-49ED-AC1F-33A97A78B37D}" srcId="{3A8AB25B-5396-4113-9CD3-64439BCC4C58}" destId="{514B067A-0AD1-4198-9078-AC47D7775E74}" srcOrd="3" destOrd="0" parTransId="{17705B45-4952-4438-BC80-194AA9609D5D}" sibTransId="{5F687981-F68C-4726-90B5-8C1643FD25E5}"/>
    <dgm:cxn modelId="{3DCC7B32-6D98-4972-824E-6FD4A83A2519}" type="presOf" srcId="{FCC276C9-F772-4142-8FE5-4BFB7BAF5A01}" destId="{B1B3830F-CDC0-4CCC-8C35-E07AC8749D07}" srcOrd="0" destOrd="0" presId="urn:microsoft.com/office/officeart/2005/8/layout/default"/>
    <dgm:cxn modelId="{ABDEE539-F644-4BCF-89B1-C94528C4E6F4}" type="presOf" srcId="{39C488DB-7CAE-44D9-95A2-644B061DEEC2}" destId="{19E5127B-1D00-4425-87CC-858D61317C97}" srcOrd="0" destOrd="0" presId="urn:microsoft.com/office/officeart/2005/8/layout/default"/>
    <dgm:cxn modelId="{96D66041-9CF1-422B-A160-A54224B47C88}" type="presOf" srcId="{CD75C428-D22A-400D-9607-DFB0707B211D}" destId="{8761B298-B066-4447-A699-EA5F84A606A0}" srcOrd="0" destOrd="0" presId="urn:microsoft.com/office/officeart/2005/8/layout/default"/>
    <dgm:cxn modelId="{A36F3366-0608-4600-9CA1-FEC7EB1D5323}" srcId="{3A8AB25B-5396-4113-9CD3-64439BCC4C58}" destId="{4578D506-A747-4D09-9440-6D79D1B1BACD}" srcOrd="1" destOrd="0" parTransId="{C72B9F57-FD18-4187-9718-2817A6CE64D5}" sibTransId="{E9FE1E4A-AEB4-4C17-B3A0-92A51F020CEE}"/>
    <dgm:cxn modelId="{3025BC6E-07D7-4409-8574-39F5C9D1101F}" type="presOf" srcId="{4578D506-A747-4D09-9440-6D79D1B1BACD}" destId="{E75562B7-C93A-40DC-88EB-F362F9DF71C3}" srcOrd="0" destOrd="0" presId="urn:microsoft.com/office/officeart/2005/8/layout/default"/>
    <dgm:cxn modelId="{89E3B971-76FD-40A3-A477-F3E62073B84C}" srcId="{3A8AB25B-5396-4113-9CD3-64439BCC4C58}" destId="{FCC276C9-F772-4142-8FE5-4BFB7BAF5A01}" srcOrd="5" destOrd="0" parTransId="{208367DC-E074-42AF-9C78-92E8F3BCBD9C}" sibTransId="{84E77266-7F7F-4802-AB1E-6EAA0358AA4F}"/>
    <dgm:cxn modelId="{3856F193-19BF-4194-AD78-DB0FE5442EDC}" srcId="{3A8AB25B-5396-4113-9CD3-64439BCC4C58}" destId="{39C488DB-7CAE-44D9-95A2-644B061DEEC2}" srcOrd="0" destOrd="0" parTransId="{C657535B-DF50-4387-B841-5AE117802CC4}" sibTransId="{958FEBFD-C750-4599-9DA0-DEE6F32EDD8E}"/>
    <dgm:cxn modelId="{B827EFA7-D6A5-4CFD-9E2D-928C1B7A7DF5}" type="presOf" srcId="{3A8AB25B-5396-4113-9CD3-64439BCC4C58}" destId="{AAC27F69-21C8-4CF4-9AF9-8E86311B43C5}" srcOrd="0" destOrd="0" presId="urn:microsoft.com/office/officeart/2005/8/layout/default"/>
    <dgm:cxn modelId="{376304B1-7943-4DE5-825B-6590C9966438}" srcId="{3A8AB25B-5396-4113-9CD3-64439BCC4C58}" destId="{890F6DE4-989E-479E-84ED-629AD7E684CF}" srcOrd="2" destOrd="0" parTransId="{5BB0D034-4F2B-41A7-8734-82118096DD63}" sibTransId="{1DBFFB70-4392-4B8C-BFB5-E6E12CE01070}"/>
    <dgm:cxn modelId="{C7B5ABCB-E64B-45A5-B3E2-2081FA74B478}" type="presOf" srcId="{514B067A-0AD1-4198-9078-AC47D7775E74}" destId="{5DEB3B20-269A-4A2F-97B4-9B793AE4C263}" srcOrd="0" destOrd="0" presId="urn:microsoft.com/office/officeart/2005/8/layout/default"/>
    <dgm:cxn modelId="{803094F2-06EA-4952-9793-04E7FB324371}" srcId="{3A8AB25B-5396-4113-9CD3-64439BCC4C58}" destId="{CD75C428-D22A-400D-9607-DFB0707B211D}" srcOrd="4" destOrd="0" parTransId="{62EFD597-4C6E-4B58-B217-8391ABBA2731}" sibTransId="{570FB897-D83D-48C2-AAA4-7D74A31AE9CC}"/>
    <dgm:cxn modelId="{6E3578AD-B2CE-4C82-A1BC-21D8F0FB5665}" type="presParOf" srcId="{AAC27F69-21C8-4CF4-9AF9-8E86311B43C5}" destId="{19E5127B-1D00-4425-87CC-858D61317C97}" srcOrd="0" destOrd="0" presId="urn:microsoft.com/office/officeart/2005/8/layout/default"/>
    <dgm:cxn modelId="{F3D3113F-B170-43CC-A155-2E00D3C66714}" type="presParOf" srcId="{AAC27F69-21C8-4CF4-9AF9-8E86311B43C5}" destId="{601E9AE8-BF59-47EF-A061-AA5C22D116C2}" srcOrd="1" destOrd="0" presId="urn:microsoft.com/office/officeart/2005/8/layout/default"/>
    <dgm:cxn modelId="{D5E6E8C8-5F7A-4738-9CD4-DCD791C4254F}" type="presParOf" srcId="{AAC27F69-21C8-4CF4-9AF9-8E86311B43C5}" destId="{E75562B7-C93A-40DC-88EB-F362F9DF71C3}" srcOrd="2" destOrd="0" presId="urn:microsoft.com/office/officeart/2005/8/layout/default"/>
    <dgm:cxn modelId="{9DDA3FB7-3A93-438C-849F-6E0186892630}" type="presParOf" srcId="{AAC27F69-21C8-4CF4-9AF9-8E86311B43C5}" destId="{445B78D6-EFCF-4388-8067-F8BCA7FCD17A}" srcOrd="3" destOrd="0" presId="urn:microsoft.com/office/officeart/2005/8/layout/default"/>
    <dgm:cxn modelId="{720CA925-D859-412D-BBCB-379CE8A3787D}" type="presParOf" srcId="{AAC27F69-21C8-4CF4-9AF9-8E86311B43C5}" destId="{CAA00BBB-04DE-4681-9BAE-25F66675FC18}" srcOrd="4" destOrd="0" presId="urn:microsoft.com/office/officeart/2005/8/layout/default"/>
    <dgm:cxn modelId="{8E6B48F2-E679-42F7-B28D-06C9E840EDF5}" type="presParOf" srcId="{AAC27F69-21C8-4CF4-9AF9-8E86311B43C5}" destId="{40730B8C-8C62-49C0-8E7C-79A02C956F2C}" srcOrd="5" destOrd="0" presId="urn:microsoft.com/office/officeart/2005/8/layout/default"/>
    <dgm:cxn modelId="{FD529236-94E3-4883-9D3C-FB28D0BC9A2F}" type="presParOf" srcId="{AAC27F69-21C8-4CF4-9AF9-8E86311B43C5}" destId="{5DEB3B20-269A-4A2F-97B4-9B793AE4C263}" srcOrd="6" destOrd="0" presId="urn:microsoft.com/office/officeart/2005/8/layout/default"/>
    <dgm:cxn modelId="{3981C199-BC9F-47AC-B8F0-B92488EB0D3C}" type="presParOf" srcId="{AAC27F69-21C8-4CF4-9AF9-8E86311B43C5}" destId="{04E899B0-F33E-4FB0-A9E8-C67CAD696A11}" srcOrd="7" destOrd="0" presId="urn:microsoft.com/office/officeart/2005/8/layout/default"/>
    <dgm:cxn modelId="{FD3DF04D-DEF4-45AD-8085-EB5CF682EFAA}" type="presParOf" srcId="{AAC27F69-21C8-4CF4-9AF9-8E86311B43C5}" destId="{8761B298-B066-4447-A699-EA5F84A606A0}" srcOrd="8" destOrd="0" presId="urn:microsoft.com/office/officeart/2005/8/layout/default"/>
    <dgm:cxn modelId="{44C7A6F0-3466-4183-AC2C-F55EC07DA105}" type="presParOf" srcId="{AAC27F69-21C8-4CF4-9AF9-8E86311B43C5}" destId="{CBDD477F-EB7F-4048-9D81-83233026C613}" srcOrd="9" destOrd="0" presId="urn:microsoft.com/office/officeart/2005/8/layout/default"/>
    <dgm:cxn modelId="{4AC7FCCF-F328-4324-89C2-7CDEDF4F5256}" type="presParOf" srcId="{AAC27F69-21C8-4CF4-9AF9-8E86311B43C5}" destId="{B1B3830F-CDC0-4CCC-8C35-E07AC8749D07}" srcOrd="1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E5511C-4FBC-4FF2-AC0C-A3FCC97A9A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0B3868F-1E49-45CD-9B11-B6B178836DBD}">
      <dgm:prSet/>
      <dgm:spPr>
        <a:solidFill>
          <a:schemeClr val="accent1">
            <a:lumMod val="75000"/>
          </a:schemeClr>
        </a:solidFill>
        <a:effectLst>
          <a:outerShdw blurRad="50800" dist="38100" dir="2700000" algn="tl" rotWithShape="0">
            <a:prstClr val="black">
              <a:alpha val="40000"/>
            </a:prstClr>
          </a:outerShdw>
        </a:effectLst>
      </dgm:spPr>
      <dgm:t>
        <a:bodyPr/>
        <a:lstStyle/>
        <a:p>
          <a:r>
            <a:rPr lang="en-GB" noProof="0" dirty="0">
              <a:latin typeface="Poppins" panose="00000500000000000000" pitchFamily="2" charset="0"/>
              <a:cs typeface="Poppins" panose="00000500000000000000" pitchFamily="2" charset="0"/>
            </a:rPr>
            <a:t>Micro Grants for one year</a:t>
          </a:r>
        </a:p>
      </dgm:t>
    </dgm:pt>
    <dgm:pt modelId="{46E814D5-27B2-4EA0-AC82-E9FCD33B0F74}" type="parTrans" cxnId="{A5223047-44DD-488B-A417-BF7CFD4086E3}">
      <dgm:prSet/>
      <dgm:spPr/>
      <dgm:t>
        <a:bodyPr/>
        <a:lstStyle/>
        <a:p>
          <a:endParaRPr lang="en-GB"/>
        </a:p>
      </dgm:t>
    </dgm:pt>
    <dgm:pt modelId="{C8E08486-BC01-4332-AAE3-692235BFE496}" type="sibTrans" cxnId="{A5223047-44DD-488B-A417-BF7CFD4086E3}">
      <dgm:prSet/>
      <dgm:spPr/>
      <dgm:t>
        <a:bodyPr/>
        <a:lstStyle/>
        <a:p>
          <a:endParaRPr lang="en-GB"/>
        </a:p>
      </dgm:t>
    </dgm:pt>
    <dgm:pt modelId="{E30C2A65-F893-4FDA-998B-7422669D836E}">
      <dgm:prSet/>
      <dgm:spPr>
        <a:solidFill>
          <a:srgbClr val="AA4280"/>
        </a:solidFill>
        <a:effectLst>
          <a:outerShdw blurRad="50800" dist="38100" dir="2700000" algn="tl" rotWithShape="0">
            <a:prstClr val="black">
              <a:alpha val="40000"/>
            </a:prstClr>
          </a:outerShdw>
        </a:effectLst>
      </dgm:spPr>
      <dgm:t>
        <a:bodyPr/>
        <a:lstStyle/>
        <a:p>
          <a:r>
            <a:rPr lang="en-GB" noProof="0" dirty="0">
              <a:latin typeface="Poppins" panose="00000500000000000000" pitchFamily="2" charset="0"/>
              <a:cs typeface="Poppins" panose="00000500000000000000" pitchFamily="2" charset="0"/>
            </a:rPr>
            <a:t>Collaboration grants for two years (ringfenced)</a:t>
          </a:r>
        </a:p>
      </dgm:t>
    </dgm:pt>
    <dgm:pt modelId="{5BA0F7D0-9A58-416B-A3A9-12F48002EFA7}" type="parTrans" cxnId="{49460A5D-AE0D-482A-B4BD-D24D6D5C2F1C}">
      <dgm:prSet/>
      <dgm:spPr/>
      <dgm:t>
        <a:bodyPr/>
        <a:lstStyle/>
        <a:p>
          <a:endParaRPr lang="en-GB"/>
        </a:p>
      </dgm:t>
    </dgm:pt>
    <dgm:pt modelId="{31BEDDA1-1590-4F70-9C82-468060778B01}" type="sibTrans" cxnId="{49460A5D-AE0D-482A-B4BD-D24D6D5C2F1C}">
      <dgm:prSet/>
      <dgm:spPr/>
      <dgm:t>
        <a:bodyPr/>
        <a:lstStyle/>
        <a:p>
          <a:endParaRPr lang="en-GB"/>
        </a:p>
      </dgm:t>
    </dgm:pt>
    <dgm:pt modelId="{D2913777-D141-4749-9F82-ADE3C5BE16B8}">
      <dgm:prSet/>
      <dgm:spPr>
        <a:solidFill>
          <a:srgbClr val="D17D95"/>
        </a:solidFill>
        <a:effectLst>
          <a:outerShdw blurRad="50800" dist="38100" dir="2700000" algn="tl" rotWithShape="0">
            <a:prstClr val="black">
              <a:alpha val="40000"/>
            </a:prstClr>
          </a:outerShdw>
        </a:effectLst>
      </dgm:spPr>
      <dgm:t>
        <a:bodyPr/>
        <a:lstStyle/>
        <a:p>
          <a:r>
            <a:rPr lang="en-GB" noProof="0" dirty="0">
              <a:latin typeface="Poppins" panose="00000500000000000000" pitchFamily="2" charset="0"/>
              <a:cs typeface="Poppins" panose="00000500000000000000" pitchFamily="2" charset="0"/>
            </a:rPr>
            <a:t>Grants of up to £10,000 maximum</a:t>
          </a:r>
        </a:p>
      </dgm:t>
    </dgm:pt>
    <dgm:pt modelId="{F0B881A6-2863-4517-9B8F-76C2C9B9AAAA}" type="parTrans" cxnId="{8925D381-A48F-4EDE-B3D6-C45A657094A5}">
      <dgm:prSet/>
      <dgm:spPr/>
      <dgm:t>
        <a:bodyPr/>
        <a:lstStyle/>
        <a:p>
          <a:endParaRPr lang="en-GB"/>
        </a:p>
      </dgm:t>
    </dgm:pt>
    <dgm:pt modelId="{45A65995-5A56-49CA-B19D-8D4217D1F761}" type="sibTrans" cxnId="{8925D381-A48F-4EDE-B3D6-C45A657094A5}">
      <dgm:prSet/>
      <dgm:spPr/>
      <dgm:t>
        <a:bodyPr/>
        <a:lstStyle/>
        <a:p>
          <a:endParaRPr lang="en-GB"/>
        </a:p>
      </dgm:t>
    </dgm:pt>
    <dgm:pt modelId="{45A38418-5D80-461C-8ABC-A2A5247CC694}">
      <dgm:prSet/>
      <dgm:spPr>
        <a:solidFill>
          <a:srgbClr val="D17D95"/>
        </a:solidFill>
        <a:effectLst>
          <a:outerShdw blurRad="50800" dist="38100" dir="2700000" algn="tl" rotWithShape="0">
            <a:prstClr val="black">
              <a:alpha val="40000"/>
            </a:prstClr>
          </a:outerShdw>
        </a:effectLst>
      </dgm:spPr>
      <dgm:t>
        <a:bodyPr/>
        <a:lstStyle/>
        <a:p>
          <a:r>
            <a:rPr lang="en-GB" noProof="0" dirty="0">
              <a:latin typeface="Poppins" panose="00000500000000000000" pitchFamily="2" charset="0"/>
              <a:cs typeface="Poppins" panose="00000500000000000000" pitchFamily="2" charset="0"/>
            </a:rPr>
            <a:t>Grants of up to £50,000 maximum per year</a:t>
          </a:r>
        </a:p>
      </dgm:t>
    </dgm:pt>
    <dgm:pt modelId="{2B132DCE-431B-405D-9691-09D9DDEF9EA7}" type="parTrans" cxnId="{396BEF85-718C-42E2-A881-6EFFCC87CE70}">
      <dgm:prSet/>
      <dgm:spPr/>
      <dgm:t>
        <a:bodyPr/>
        <a:lstStyle/>
        <a:p>
          <a:endParaRPr lang="en-GB"/>
        </a:p>
      </dgm:t>
    </dgm:pt>
    <dgm:pt modelId="{711B4749-0D83-4222-97EA-1049646DF95F}" type="sibTrans" cxnId="{396BEF85-718C-42E2-A881-6EFFCC87CE70}">
      <dgm:prSet/>
      <dgm:spPr/>
      <dgm:t>
        <a:bodyPr/>
        <a:lstStyle/>
        <a:p>
          <a:endParaRPr lang="en-GB"/>
        </a:p>
      </dgm:t>
    </dgm:pt>
    <dgm:pt modelId="{62AD6B9C-1493-4E30-AC65-E92FD707214E}">
      <dgm:prSet/>
      <dgm:spPr>
        <a:solidFill>
          <a:srgbClr val="0099CC"/>
        </a:solidFill>
        <a:effectLst>
          <a:outerShdw blurRad="50800" dist="38100" dir="2700000" algn="tl" rotWithShape="0">
            <a:prstClr val="black">
              <a:alpha val="40000"/>
            </a:prstClr>
          </a:outerShdw>
        </a:effectLst>
      </dgm:spPr>
      <dgm:t>
        <a:bodyPr/>
        <a:lstStyle/>
        <a:p>
          <a:r>
            <a:rPr lang="en-GB" noProof="0" dirty="0">
              <a:latin typeface="Poppins" panose="00000500000000000000" pitchFamily="2" charset="0"/>
              <a:cs typeface="Poppins" panose="00000500000000000000" pitchFamily="2" charset="0"/>
            </a:rPr>
            <a:t>Small Grants for two years (ringfenced)</a:t>
          </a:r>
        </a:p>
      </dgm:t>
    </dgm:pt>
    <dgm:pt modelId="{9CD7A046-DFFE-44D1-978E-0F3E30336D7F}" type="parTrans" cxnId="{3085F892-4865-4CD7-BB57-E6106F25D563}">
      <dgm:prSet/>
      <dgm:spPr/>
      <dgm:t>
        <a:bodyPr/>
        <a:lstStyle/>
        <a:p>
          <a:endParaRPr lang="en-GB"/>
        </a:p>
      </dgm:t>
    </dgm:pt>
    <dgm:pt modelId="{1311D6A9-30AC-48ED-944F-41FB9818A7D6}" type="sibTrans" cxnId="{3085F892-4865-4CD7-BB57-E6106F25D563}">
      <dgm:prSet/>
      <dgm:spPr/>
      <dgm:t>
        <a:bodyPr/>
        <a:lstStyle/>
        <a:p>
          <a:endParaRPr lang="en-GB"/>
        </a:p>
      </dgm:t>
    </dgm:pt>
    <dgm:pt modelId="{5F71C2B8-2F1E-4BB6-94CA-D22BA5B79311}">
      <dgm:prSet/>
      <dgm:spPr>
        <a:solidFill>
          <a:srgbClr val="D17D95"/>
        </a:solidFill>
        <a:effectLst>
          <a:outerShdw blurRad="50800" dist="38100" dir="2700000" algn="tl" rotWithShape="0">
            <a:prstClr val="black">
              <a:alpha val="40000"/>
            </a:prstClr>
          </a:outerShdw>
        </a:effectLst>
      </dgm:spPr>
      <dgm:t>
        <a:bodyPr/>
        <a:lstStyle/>
        <a:p>
          <a:r>
            <a:rPr lang="en-GB" noProof="0" dirty="0">
              <a:latin typeface="Poppins" panose="00000500000000000000" pitchFamily="2" charset="0"/>
              <a:cs typeface="Poppins" panose="00000500000000000000" pitchFamily="2" charset="0"/>
            </a:rPr>
            <a:t>Grants of up to £20,000 maximum per year</a:t>
          </a:r>
        </a:p>
      </dgm:t>
    </dgm:pt>
    <dgm:pt modelId="{DC58BE9C-B5E5-4DD9-9BB1-BFADD819B958}" type="parTrans" cxnId="{0A57660E-6A7B-4C7C-92D0-7E59E79F5220}">
      <dgm:prSet/>
      <dgm:spPr/>
      <dgm:t>
        <a:bodyPr/>
        <a:lstStyle/>
        <a:p>
          <a:endParaRPr lang="en-GB"/>
        </a:p>
      </dgm:t>
    </dgm:pt>
    <dgm:pt modelId="{C8B98482-6A8A-436F-A83A-6A13101204EE}" type="sibTrans" cxnId="{0A57660E-6A7B-4C7C-92D0-7E59E79F5220}">
      <dgm:prSet/>
      <dgm:spPr/>
      <dgm:t>
        <a:bodyPr/>
        <a:lstStyle/>
        <a:p>
          <a:endParaRPr lang="en-GB"/>
        </a:p>
      </dgm:t>
    </dgm:pt>
    <dgm:pt modelId="{0158176E-66F7-40B5-884E-97739C72AF5E}" type="pres">
      <dgm:prSet presAssocID="{E2E5511C-4FBC-4FF2-AC0C-A3FCC97A9A7A}" presName="linear" presStyleCnt="0">
        <dgm:presLayoutVars>
          <dgm:animLvl val="lvl"/>
          <dgm:resizeHandles val="exact"/>
        </dgm:presLayoutVars>
      </dgm:prSet>
      <dgm:spPr/>
    </dgm:pt>
    <dgm:pt modelId="{1B79F145-7252-425B-B14E-45110F684E21}" type="pres">
      <dgm:prSet presAssocID="{00B3868F-1E49-45CD-9B11-B6B178836DBD}" presName="parentText" presStyleLbl="node1" presStyleIdx="0" presStyleCnt="3">
        <dgm:presLayoutVars>
          <dgm:chMax val="0"/>
          <dgm:bulletEnabled val="1"/>
        </dgm:presLayoutVars>
      </dgm:prSet>
      <dgm:spPr/>
    </dgm:pt>
    <dgm:pt modelId="{C34E31AB-1462-42BE-872E-F96EC8845437}" type="pres">
      <dgm:prSet presAssocID="{00B3868F-1E49-45CD-9B11-B6B178836DBD}" presName="childText" presStyleLbl="revTx" presStyleIdx="0" presStyleCnt="3" custScaleX="94353">
        <dgm:presLayoutVars>
          <dgm:bulletEnabled val="1"/>
        </dgm:presLayoutVars>
      </dgm:prSet>
      <dgm:spPr/>
    </dgm:pt>
    <dgm:pt modelId="{42BA02AD-0D46-41FD-903D-6B1AA8286CFF}" type="pres">
      <dgm:prSet presAssocID="{62AD6B9C-1493-4E30-AC65-E92FD707214E}" presName="parentText" presStyleLbl="node1" presStyleIdx="1" presStyleCnt="3">
        <dgm:presLayoutVars>
          <dgm:chMax val="0"/>
          <dgm:bulletEnabled val="1"/>
        </dgm:presLayoutVars>
      </dgm:prSet>
      <dgm:spPr/>
    </dgm:pt>
    <dgm:pt modelId="{D198823F-B91A-4F7C-B112-707EABB3E13C}" type="pres">
      <dgm:prSet presAssocID="{62AD6B9C-1493-4E30-AC65-E92FD707214E}" presName="childText" presStyleLbl="revTx" presStyleIdx="1" presStyleCnt="3" custScaleX="93854">
        <dgm:presLayoutVars>
          <dgm:bulletEnabled val="1"/>
        </dgm:presLayoutVars>
      </dgm:prSet>
      <dgm:spPr/>
    </dgm:pt>
    <dgm:pt modelId="{AEEF7B99-A888-4833-8BC7-BE4385AD1B7A}" type="pres">
      <dgm:prSet presAssocID="{E30C2A65-F893-4FDA-998B-7422669D836E}" presName="parentText" presStyleLbl="node1" presStyleIdx="2" presStyleCnt="3">
        <dgm:presLayoutVars>
          <dgm:chMax val="0"/>
          <dgm:bulletEnabled val="1"/>
        </dgm:presLayoutVars>
      </dgm:prSet>
      <dgm:spPr/>
    </dgm:pt>
    <dgm:pt modelId="{78FAEC1F-18ED-4F29-B693-FBC8B43F6E05}" type="pres">
      <dgm:prSet presAssocID="{E30C2A65-F893-4FDA-998B-7422669D836E}" presName="childText" presStyleLbl="revTx" presStyleIdx="2" presStyleCnt="3" custScaleX="94353">
        <dgm:presLayoutVars>
          <dgm:bulletEnabled val="1"/>
        </dgm:presLayoutVars>
      </dgm:prSet>
      <dgm:spPr/>
    </dgm:pt>
  </dgm:ptLst>
  <dgm:cxnLst>
    <dgm:cxn modelId="{0A57660E-6A7B-4C7C-92D0-7E59E79F5220}" srcId="{62AD6B9C-1493-4E30-AC65-E92FD707214E}" destId="{5F71C2B8-2F1E-4BB6-94CA-D22BA5B79311}" srcOrd="0" destOrd="0" parTransId="{DC58BE9C-B5E5-4DD9-9BB1-BFADD819B958}" sibTransId="{C8B98482-6A8A-436F-A83A-6A13101204EE}"/>
    <dgm:cxn modelId="{DE2DDD12-5A13-4D60-B8E0-27D35C29B024}" type="presOf" srcId="{62AD6B9C-1493-4E30-AC65-E92FD707214E}" destId="{42BA02AD-0D46-41FD-903D-6B1AA8286CFF}" srcOrd="0" destOrd="0" presId="urn:microsoft.com/office/officeart/2005/8/layout/vList2"/>
    <dgm:cxn modelId="{633AC815-7CD7-401B-87E3-2A457D2645CC}" type="presOf" srcId="{00B3868F-1E49-45CD-9B11-B6B178836DBD}" destId="{1B79F145-7252-425B-B14E-45110F684E21}" srcOrd="0" destOrd="0" presId="urn:microsoft.com/office/officeart/2005/8/layout/vList2"/>
    <dgm:cxn modelId="{37303836-B92C-42C8-827A-4FC009C3343E}" type="presOf" srcId="{E2E5511C-4FBC-4FF2-AC0C-A3FCC97A9A7A}" destId="{0158176E-66F7-40B5-884E-97739C72AF5E}" srcOrd="0" destOrd="0" presId="urn:microsoft.com/office/officeart/2005/8/layout/vList2"/>
    <dgm:cxn modelId="{49460A5D-AE0D-482A-B4BD-D24D6D5C2F1C}" srcId="{E2E5511C-4FBC-4FF2-AC0C-A3FCC97A9A7A}" destId="{E30C2A65-F893-4FDA-998B-7422669D836E}" srcOrd="2" destOrd="0" parTransId="{5BA0F7D0-9A58-416B-A3A9-12F48002EFA7}" sibTransId="{31BEDDA1-1590-4F70-9C82-468060778B01}"/>
    <dgm:cxn modelId="{A5223047-44DD-488B-A417-BF7CFD4086E3}" srcId="{E2E5511C-4FBC-4FF2-AC0C-A3FCC97A9A7A}" destId="{00B3868F-1E49-45CD-9B11-B6B178836DBD}" srcOrd="0" destOrd="0" parTransId="{46E814D5-27B2-4EA0-AC82-E9FCD33B0F74}" sibTransId="{C8E08486-BC01-4332-AAE3-692235BFE496}"/>
    <dgm:cxn modelId="{8925D381-A48F-4EDE-B3D6-C45A657094A5}" srcId="{00B3868F-1E49-45CD-9B11-B6B178836DBD}" destId="{D2913777-D141-4749-9F82-ADE3C5BE16B8}" srcOrd="0" destOrd="0" parTransId="{F0B881A6-2863-4517-9B8F-76C2C9B9AAAA}" sibTransId="{45A65995-5A56-49CA-B19D-8D4217D1F761}"/>
    <dgm:cxn modelId="{396BEF85-718C-42E2-A881-6EFFCC87CE70}" srcId="{E30C2A65-F893-4FDA-998B-7422669D836E}" destId="{45A38418-5D80-461C-8ABC-A2A5247CC694}" srcOrd="0" destOrd="0" parTransId="{2B132DCE-431B-405D-9691-09D9DDEF9EA7}" sibTransId="{711B4749-0D83-4222-97EA-1049646DF95F}"/>
    <dgm:cxn modelId="{3085F892-4865-4CD7-BB57-E6106F25D563}" srcId="{E2E5511C-4FBC-4FF2-AC0C-A3FCC97A9A7A}" destId="{62AD6B9C-1493-4E30-AC65-E92FD707214E}" srcOrd="1" destOrd="0" parTransId="{9CD7A046-DFFE-44D1-978E-0F3E30336D7F}" sibTransId="{1311D6A9-30AC-48ED-944F-41FB9818A7D6}"/>
    <dgm:cxn modelId="{E66D69AA-735D-4EEE-8127-ABEFC427ABF1}" type="presOf" srcId="{45A38418-5D80-461C-8ABC-A2A5247CC694}" destId="{78FAEC1F-18ED-4F29-B693-FBC8B43F6E05}" srcOrd="0" destOrd="0" presId="urn:microsoft.com/office/officeart/2005/8/layout/vList2"/>
    <dgm:cxn modelId="{06C03DCC-8ACB-4106-82C8-6F446A9D87A3}" type="presOf" srcId="{D2913777-D141-4749-9F82-ADE3C5BE16B8}" destId="{C34E31AB-1462-42BE-872E-F96EC8845437}" srcOrd="0" destOrd="0" presId="urn:microsoft.com/office/officeart/2005/8/layout/vList2"/>
    <dgm:cxn modelId="{A485D2E5-58B1-45BC-B6C1-B789548764F1}" type="presOf" srcId="{5F71C2B8-2F1E-4BB6-94CA-D22BA5B79311}" destId="{D198823F-B91A-4F7C-B112-707EABB3E13C}" srcOrd="0" destOrd="0" presId="urn:microsoft.com/office/officeart/2005/8/layout/vList2"/>
    <dgm:cxn modelId="{FD3926F0-F4D1-4F13-ABC4-0893D9857A0B}" type="presOf" srcId="{E30C2A65-F893-4FDA-998B-7422669D836E}" destId="{AEEF7B99-A888-4833-8BC7-BE4385AD1B7A}" srcOrd="0" destOrd="0" presId="urn:microsoft.com/office/officeart/2005/8/layout/vList2"/>
    <dgm:cxn modelId="{69B93481-0261-4E46-BFBC-CD9F833B7EA4}" type="presParOf" srcId="{0158176E-66F7-40B5-884E-97739C72AF5E}" destId="{1B79F145-7252-425B-B14E-45110F684E21}" srcOrd="0" destOrd="0" presId="urn:microsoft.com/office/officeart/2005/8/layout/vList2"/>
    <dgm:cxn modelId="{BAFAA245-3E66-421F-8DC5-229B1BC0091F}" type="presParOf" srcId="{0158176E-66F7-40B5-884E-97739C72AF5E}" destId="{C34E31AB-1462-42BE-872E-F96EC8845437}" srcOrd="1" destOrd="0" presId="urn:microsoft.com/office/officeart/2005/8/layout/vList2"/>
    <dgm:cxn modelId="{13A22BD9-C590-4DEF-A4DA-C7524C6FAB61}" type="presParOf" srcId="{0158176E-66F7-40B5-884E-97739C72AF5E}" destId="{42BA02AD-0D46-41FD-903D-6B1AA8286CFF}" srcOrd="2" destOrd="0" presId="urn:microsoft.com/office/officeart/2005/8/layout/vList2"/>
    <dgm:cxn modelId="{DCE8032D-D595-4D97-A96E-ABD37855DF89}" type="presParOf" srcId="{0158176E-66F7-40B5-884E-97739C72AF5E}" destId="{D198823F-B91A-4F7C-B112-707EABB3E13C}" srcOrd="3" destOrd="0" presId="urn:microsoft.com/office/officeart/2005/8/layout/vList2"/>
    <dgm:cxn modelId="{5A06A618-9038-48D9-8AFE-1D08E617207E}" type="presParOf" srcId="{0158176E-66F7-40B5-884E-97739C72AF5E}" destId="{AEEF7B99-A888-4833-8BC7-BE4385AD1B7A}" srcOrd="4" destOrd="0" presId="urn:microsoft.com/office/officeart/2005/8/layout/vList2"/>
    <dgm:cxn modelId="{38C9AE4D-01B7-4896-806F-6E8E5A1465D7}" type="presParOf" srcId="{0158176E-66F7-40B5-884E-97739C72AF5E}" destId="{78FAEC1F-18ED-4F29-B693-FBC8B43F6E05}" srcOrd="5" destOrd="0" presId="urn:microsoft.com/office/officeart/2005/8/layout/vLis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AB833B-90D2-4A7B-88BB-EC8653A2C5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BC3E36D-F94E-4410-9999-E90993CD4872}">
      <dgm:prSet custT="1"/>
      <dgm:spPr>
        <a:solidFill>
          <a:srgbClr val="AA4280"/>
        </a:solidFill>
      </dgm:spPr>
      <dgm:t>
        <a:bodyPr/>
        <a:lstStyle/>
        <a:p>
          <a:r>
            <a:rPr lang="en-GB" sz="2800" noProof="0" dirty="0">
              <a:latin typeface="Poppins" panose="00000500000000000000" pitchFamily="2" charset="0"/>
              <a:cs typeface="Poppins" panose="00000500000000000000" pitchFamily="2" charset="0"/>
            </a:rPr>
            <a:t>Small-scale, community-led projects, to:</a:t>
          </a:r>
        </a:p>
      </dgm:t>
    </dgm:pt>
    <dgm:pt modelId="{CA344CDE-EDDA-4EE3-A1F7-56BFDDBF8DC5}" type="parTrans" cxnId="{1DC3E4E2-A652-4B8D-A8C3-991E98CBE8FA}">
      <dgm:prSet/>
      <dgm:spPr/>
      <dgm:t>
        <a:bodyPr/>
        <a:lstStyle/>
        <a:p>
          <a:endParaRPr lang="en-GB"/>
        </a:p>
      </dgm:t>
    </dgm:pt>
    <dgm:pt modelId="{0FA87DD1-6B39-483B-96B9-5CCE0DD5138E}" type="sibTrans" cxnId="{1DC3E4E2-A652-4B8D-A8C3-991E98CBE8FA}">
      <dgm:prSet/>
      <dgm:spPr/>
      <dgm:t>
        <a:bodyPr/>
        <a:lstStyle/>
        <a:p>
          <a:endParaRPr lang="en-GB"/>
        </a:p>
      </dgm:t>
    </dgm:pt>
    <dgm:pt modelId="{56C7CE65-4D61-48CF-A229-8EE0644D61B9}">
      <dgm:prSet/>
      <dgm:spPr/>
      <dgm:t>
        <a:bodyPr anchor="ctr"/>
        <a:lstStyle/>
        <a:p>
          <a:pPr algn="l">
            <a:spcBef>
              <a:spcPts val="500"/>
            </a:spcBef>
            <a:spcAft>
              <a:spcPts val="500"/>
            </a:spcAft>
            <a:buFont typeface="Arial" panose="020B0604020202020204" pitchFamily="34" charset="0"/>
            <a:buChar char="•"/>
          </a:pPr>
          <a:r>
            <a:rPr lang="en-GB" b="0" dirty="0">
              <a:latin typeface="Poppins" panose="00000500000000000000" pitchFamily="2" charset="0"/>
              <a:cs typeface="Poppins" panose="00000500000000000000" pitchFamily="2" charset="0"/>
            </a:rPr>
            <a:t>Tackle mental health inequalities, supporting a range of ‘at risk’ groups.</a:t>
          </a:r>
          <a:endParaRPr lang="en-GB" noProof="0" dirty="0">
            <a:latin typeface="Poppins" panose="00000500000000000000" pitchFamily="2" charset="0"/>
            <a:cs typeface="Poppins" panose="00000500000000000000" pitchFamily="2" charset="0"/>
          </a:endParaRPr>
        </a:p>
      </dgm:t>
    </dgm:pt>
    <dgm:pt modelId="{F5283D3A-7B74-4715-BA55-72F09EA28DA9}" type="parTrans" cxnId="{E634E230-9858-458A-A488-97353814AA7D}">
      <dgm:prSet/>
      <dgm:spPr/>
      <dgm:t>
        <a:bodyPr/>
        <a:lstStyle/>
        <a:p>
          <a:endParaRPr lang="en-GB"/>
        </a:p>
      </dgm:t>
    </dgm:pt>
    <dgm:pt modelId="{C932EA8D-7318-4087-BD17-79FE30618652}" type="sibTrans" cxnId="{E634E230-9858-458A-A488-97353814AA7D}">
      <dgm:prSet/>
      <dgm:spPr/>
      <dgm:t>
        <a:bodyPr/>
        <a:lstStyle/>
        <a:p>
          <a:endParaRPr lang="en-GB"/>
        </a:p>
      </dgm:t>
    </dgm:pt>
    <dgm:pt modelId="{943B49E1-955E-42E8-8FE0-B9B6D81AD259}">
      <dgm:prSet/>
      <dgm:spPr/>
      <dgm:t>
        <a:bodyPr anchor="ctr"/>
        <a:lstStyle/>
        <a:p>
          <a:pPr algn="l">
            <a:spcBef>
              <a:spcPts val="500"/>
            </a:spcBef>
            <a:spcAft>
              <a:spcPts val="500"/>
            </a:spcAft>
            <a:buFont typeface="Arial" panose="020B0604020202020204" pitchFamily="34" charset="0"/>
            <a:buChar char="•"/>
          </a:pPr>
          <a:r>
            <a:rPr lang="en-GB" b="0" dirty="0">
              <a:latin typeface="Poppins" panose="00000500000000000000" pitchFamily="2" charset="0"/>
              <a:cs typeface="Poppins" panose="00000500000000000000" pitchFamily="2" charset="0"/>
            </a:rPr>
            <a:t>Address priority issues of social isolation and loneliness, suicide prevention and poverty and inequality.</a:t>
          </a:r>
        </a:p>
      </dgm:t>
    </dgm:pt>
    <dgm:pt modelId="{C53AEB80-3815-472D-9BD9-BC0140AE5E39}" type="parTrans" cxnId="{5650F5F9-43A4-47B9-81B7-9A5A975CAE96}">
      <dgm:prSet/>
      <dgm:spPr/>
      <dgm:t>
        <a:bodyPr/>
        <a:lstStyle/>
        <a:p>
          <a:endParaRPr lang="en-GB"/>
        </a:p>
      </dgm:t>
    </dgm:pt>
    <dgm:pt modelId="{3CB9EFEA-6C4D-4A4D-AEA9-98B71BBA0DF6}" type="sibTrans" cxnId="{5650F5F9-43A4-47B9-81B7-9A5A975CAE96}">
      <dgm:prSet/>
      <dgm:spPr/>
      <dgm:t>
        <a:bodyPr/>
        <a:lstStyle/>
        <a:p>
          <a:endParaRPr lang="en-GB"/>
        </a:p>
      </dgm:t>
    </dgm:pt>
    <dgm:pt modelId="{42D55C39-77FA-4E88-83DB-943263D94A9F}">
      <dgm:prSet/>
      <dgm:spPr/>
      <dgm:t>
        <a:bodyPr anchor="ctr"/>
        <a:lstStyle/>
        <a:p>
          <a:pPr algn="l">
            <a:spcBef>
              <a:spcPts val="500"/>
            </a:spcBef>
            <a:spcAft>
              <a:spcPts val="500"/>
            </a:spcAft>
            <a:buFont typeface="Arial" panose="020B0604020202020204" pitchFamily="34" charset="0"/>
            <a:buChar char="•"/>
          </a:pPr>
          <a:r>
            <a:rPr lang="en-GB" b="0" dirty="0">
              <a:latin typeface="Poppins" panose="00000500000000000000" pitchFamily="2" charset="0"/>
              <a:cs typeface="Poppins" panose="00000500000000000000" pitchFamily="2" charset="0"/>
            </a:rPr>
            <a:t>Provide opportunities for people to connect with each other, build trusted relationships and revitalise communities.</a:t>
          </a:r>
        </a:p>
      </dgm:t>
    </dgm:pt>
    <dgm:pt modelId="{BC51B086-DB5F-4FB0-B4B3-B24C1629BBB2}" type="parTrans" cxnId="{2421EAED-2905-4107-AFE8-5A998770A518}">
      <dgm:prSet/>
      <dgm:spPr/>
      <dgm:t>
        <a:bodyPr/>
        <a:lstStyle/>
        <a:p>
          <a:endParaRPr lang="en-GB"/>
        </a:p>
      </dgm:t>
    </dgm:pt>
    <dgm:pt modelId="{122E7354-255A-43D8-883F-55438DE4C185}" type="sibTrans" cxnId="{2421EAED-2905-4107-AFE8-5A998770A518}">
      <dgm:prSet/>
      <dgm:spPr/>
      <dgm:t>
        <a:bodyPr/>
        <a:lstStyle/>
        <a:p>
          <a:endParaRPr lang="en-GB"/>
        </a:p>
      </dgm:t>
    </dgm:pt>
    <dgm:pt modelId="{F921D06D-86FC-43A2-8ECC-11AF91C86570}">
      <dgm:prSet/>
      <dgm:spPr/>
      <dgm:t>
        <a:bodyPr anchor="ctr"/>
        <a:lstStyle/>
        <a:p>
          <a:pPr algn="l">
            <a:spcBef>
              <a:spcPts val="500"/>
            </a:spcBef>
            <a:spcAft>
              <a:spcPts val="500"/>
            </a:spcAft>
            <a:buFont typeface="Arial" panose="020B0604020202020204" pitchFamily="34" charset="0"/>
            <a:buChar char="•"/>
          </a:pPr>
          <a:r>
            <a:rPr lang="en-GB" b="0" dirty="0">
              <a:latin typeface="Poppins" panose="00000500000000000000" pitchFamily="2" charset="0"/>
              <a:cs typeface="Poppins" panose="00000500000000000000" pitchFamily="2" charset="0"/>
            </a:rPr>
            <a:t>Particular emphasis on responding to the cost-of-living crisis and support to those facing socio-economic disadvantage.</a:t>
          </a:r>
        </a:p>
      </dgm:t>
    </dgm:pt>
    <dgm:pt modelId="{5274F69A-08E2-4CEA-9383-51B450B6F690}" type="parTrans" cxnId="{AD8A27A7-B029-47CC-B1CA-F208D0C9BE8F}">
      <dgm:prSet/>
      <dgm:spPr/>
      <dgm:t>
        <a:bodyPr/>
        <a:lstStyle/>
        <a:p>
          <a:endParaRPr lang="en-GB"/>
        </a:p>
      </dgm:t>
    </dgm:pt>
    <dgm:pt modelId="{909F096F-6E41-4560-B3D9-52F14ED57CB4}" type="sibTrans" cxnId="{AD8A27A7-B029-47CC-B1CA-F208D0C9BE8F}">
      <dgm:prSet/>
      <dgm:spPr/>
      <dgm:t>
        <a:bodyPr/>
        <a:lstStyle/>
        <a:p>
          <a:endParaRPr lang="en-GB"/>
        </a:p>
      </dgm:t>
    </dgm:pt>
    <dgm:pt modelId="{292CF466-D9C3-451B-843E-F0C4B9F48D64}" type="pres">
      <dgm:prSet presAssocID="{37AB833B-90D2-4A7B-88BB-EC8653A2C56B}" presName="linear" presStyleCnt="0">
        <dgm:presLayoutVars>
          <dgm:animLvl val="lvl"/>
          <dgm:resizeHandles val="exact"/>
        </dgm:presLayoutVars>
      </dgm:prSet>
      <dgm:spPr/>
    </dgm:pt>
    <dgm:pt modelId="{70EF7136-30E1-4898-A23D-E03ACF62F91E}" type="pres">
      <dgm:prSet presAssocID="{1BC3E36D-F94E-4410-9999-E90993CD4872}" presName="parentText" presStyleLbl="node1" presStyleIdx="0" presStyleCnt="1">
        <dgm:presLayoutVars>
          <dgm:chMax val="0"/>
          <dgm:bulletEnabled val="1"/>
        </dgm:presLayoutVars>
      </dgm:prSet>
      <dgm:spPr/>
    </dgm:pt>
    <dgm:pt modelId="{1E9F5673-6994-4508-96C7-2DA9D10FC25A}" type="pres">
      <dgm:prSet presAssocID="{1BC3E36D-F94E-4410-9999-E90993CD4872}" presName="childText" presStyleLbl="revTx" presStyleIdx="0" presStyleCnt="1">
        <dgm:presLayoutVars>
          <dgm:bulletEnabled val="1"/>
        </dgm:presLayoutVars>
      </dgm:prSet>
      <dgm:spPr/>
    </dgm:pt>
  </dgm:ptLst>
  <dgm:cxnLst>
    <dgm:cxn modelId="{65E4D305-4E08-4088-9E7E-15BD1088C202}" type="presOf" srcId="{42D55C39-77FA-4E88-83DB-943263D94A9F}" destId="{1E9F5673-6994-4508-96C7-2DA9D10FC25A}" srcOrd="0" destOrd="3" presId="urn:microsoft.com/office/officeart/2005/8/layout/vList2"/>
    <dgm:cxn modelId="{E634E230-9858-458A-A488-97353814AA7D}" srcId="{1BC3E36D-F94E-4410-9999-E90993CD4872}" destId="{56C7CE65-4D61-48CF-A229-8EE0644D61B9}" srcOrd="0" destOrd="0" parTransId="{F5283D3A-7B74-4715-BA55-72F09EA28DA9}" sibTransId="{C932EA8D-7318-4087-BD17-79FE30618652}"/>
    <dgm:cxn modelId="{43EF7A31-53D6-4448-A84E-A6051FAE8897}" type="presOf" srcId="{943B49E1-955E-42E8-8FE0-B9B6D81AD259}" destId="{1E9F5673-6994-4508-96C7-2DA9D10FC25A}" srcOrd="0" destOrd="1" presId="urn:microsoft.com/office/officeart/2005/8/layout/vList2"/>
    <dgm:cxn modelId="{819A3378-F735-4AA5-BC16-A3322B121394}" type="presOf" srcId="{1BC3E36D-F94E-4410-9999-E90993CD4872}" destId="{70EF7136-30E1-4898-A23D-E03ACF62F91E}" srcOrd="0" destOrd="0" presId="urn:microsoft.com/office/officeart/2005/8/layout/vList2"/>
    <dgm:cxn modelId="{BDE7C08D-AA60-4EF1-9DDF-6864A0EA0987}" type="presOf" srcId="{56C7CE65-4D61-48CF-A229-8EE0644D61B9}" destId="{1E9F5673-6994-4508-96C7-2DA9D10FC25A}" srcOrd="0" destOrd="0" presId="urn:microsoft.com/office/officeart/2005/8/layout/vList2"/>
    <dgm:cxn modelId="{AD8A27A7-B029-47CC-B1CA-F208D0C9BE8F}" srcId="{1BC3E36D-F94E-4410-9999-E90993CD4872}" destId="{F921D06D-86FC-43A2-8ECC-11AF91C86570}" srcOrd="2" destOrd="0" parTransId="{5274F69A-08E2-4CEA-9383-51B450B6F690}" sibTransId="{909F096F-6E41-4560-B3D9-52F14ED57CB4}"/>
    <dgm:cxn modelId="{8CA1ABD9-2104-4B58-BEF3-FECB58092A24}" type="presOf" srcId="{37AB833B-90D2-4A7B-88BB-EC8653A2C56B}" destId="{292CF466-D9C3-451B-843E-F0C4B9F48D64}" srcOrd="0" destOrd="0" presId="urn:microsoft.com/office/officeart/2005/8/layout/vList2"/>
    <dgm:cxn modelId="{1DC3E4E2-A652-4B8D-A8C3-991E98CBE8FA}" srcId="{37AB833B-90D2-4A7B-88BB-EC8653A2C56B}" destId="{1BC3E36D-F94E-4410-9999-E90993CD4872}" srcOrd="0" destOrd="0" parTransId="{CA344CDE-EDDA-4EE3-A1F7-56BFDDBF8DC5}" sibTransId="{0FA87DD1-6B39-483B-96B9-5CCE0DD5138E}"/>
    <dgm:cxn modelId="{2421EAED-2905-4107-AFE8-5A998770A518}" srcId="{1BC3E36D-F94E-4410-9999-E90993CD4872}" destId="{42D55C39-77FA-4E88-83DB-943263D94A9F}" srcOrd="3" destOrd="0" parTransId="{BC51B086-DB5F-4FB0-B4B3-B24C1629BBB2}" sibTransId="{122E7354-255A-43D8-883F-55438DE4C185}"/>
    <dgm:cxn modelId="{4B2189F7-BD81-46A0-8550-8BD24342313C}" type="presOf" srcId="{F921D06D-86FC-43A2-8ECC-11AF91C86570}" destId="{1E9F5673-6994-4508-96C7-2DA9D10FC25A}" srcOrd="0" destOrd="2" presId="urn:microsoft.com/office/officeart/2005/8/layout/vList2"/>
    <dgm:cxn modelId="{5650F5F9-43A4-47B9-81B7-9A5A975CAE96}" srcId="{1BC3E36D-F94E-4410-9999-E90993CD4872}" destId="{943B49E1-955E-42E8-8FE0-B9B6D81AD259}" srcOrd="1" destOrd="0" parTransId="{C53AEB80-3815-472D-9BD9-BC0140AE5E39}" sibTransId="{3CB9EFEA-6C4D-4A4D-AEA9-98B71BBA0DF6}"/>
    <dgm:cxn modelId="{A3CC31F4-7124-4E5C-A2E3-693F7F09D3F6}" type="presParOf" srcId="{292CF466-D9C3-451B-843E-F0C4B9F48D64}" destId="{70EF7136-30E1-4898-A23D-E03ACF62F91E}" srcOrd="0" destOrd="0" presId="urn:microsoft.com/office/officeart/2005/8/layout/vList2"/>
    <dgm:cxn modelId="{EBE7D587-49B6-4401-ABD9-19D2FD4C70E2}" type="presParOf" srcId="{292CF466-D9C3-451B-843E-F0C4B9F48D64}" destId="{1E9F5673-6994-4508-96C7-2DA9D10FC25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E38176-0E29-415C-9464-5F98A670B52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5338916-B598-4F70-B1AA-60BE9FA65A77}">
      <dgm:prSet custT="1"/>
      <dgm:spPr>
        <a:solidFill>
          <a:srgbClr val="AA4280"/>
        </a:solidFill>
      </dgm:spPr>
      <dgm:t>
        <a:bodyPr/>
        <a:lstStyle/>
        <a:p>
          <a:r>
            <a:rPr lang="en-GB" sz="1600" noProof="0" dirty="0">
              <a:latin typeface="Poppins" panose="00000500000000000000" pitchFamily="2" charset="0"/>
              <a:cs typeface="Poppins" panose="00000500000000000000" pitchFamily="2" charset="0"/>
            </a:rPr>
            <a:t>women (particularly women affected by gender-based violence)</a:t>
          </a:r>
        </a:p>
      </dgm:t>
    </dgm:pt>
    <dgm:pt modelId="{2BFB4E8E-D577-47B5-AC24-073530435595}" type="parTrans" cxnId="{2509836E-1F40-43AA-B597-BC2192D731C6}">
      <dgm:prSet/>
      <dgm:spPr/>
      <dgm:t>
        <a:bodyPr/>
        <a:lstStyle/>
        <a:p>
          <a:endParaRPr lang="en-US"/>
        </a:p>
      </dgm:t>
    </dgm:pt>
    <dgm:pt modelId="{0A8F225C-2EF5-46D2-8490-B4E607932306}" type="sibTrans" cxnId="{2509836E-1F40-43AA-B597-BC2192D731C6}">
      <dgm:prSet/>
      <dgm:spPr/>
      <dgm:t>
        <a:bodyPr/>
        <a:lstStyle/>
        <a:p>
          <a:endParaRPr lang="en-US"/>
        </a:p>
      </dgm:t>
    </dgm:pt>
    <dgm:pt modelId="{B2F2BEFB-F5DA-4F81-AE60-B70F1CF88E33}">
      <dgm:prSet custT="1"/>
      <dgm:spPr>
        <a:solidFill>
          <a:srgbClr val="0099CC"/>
        </a:solidFill>
      </dgm:spPr>
      <dgm:t>
        <a:bodyPr/>
        <a:lstStyle/>
        <a:p>
          <a:r>
            <a:rPr lang="en-GB" sz="1600" noProof="0" dirty="0">
              <a:latin typeface="Poppins" panose="00000500000000000000" pitchFamily="2" charset="0"/>
              <a:cs typeface="Poppins" panose="00000500000000000000" pitchFamily="2" charset="0"/>
            </a:rPr>
            <a:t>people with a long-term health condition or disability</a:t>
          </a:r>
        </a:p>
      </dgm:t>
    </dgm:pt>
    <dgm:pt modelId="{C63DA7F6-C561-4C9D-A3B1-163DC54D8AE7}" type="parTrans" cxnId="{550260D0-D54C-42FF-9517-C0986488AF00}">
      <dgm:prSet/>
      <dgm:spPr/>
      <dgm:t>
        <a:bodyPr/>
        <a:lstStyle/>
        <a:p>
          <a:endParaRPr lang="en-US"/>
        </a:p>
      </dgm:t>
    </dgm:pt>
    <dgm:pt modelId="{6F51945D-E112-4767-85B1-DE056D75C803}" type="sibTrans" cxnId="{550260D0-D54C-42FF-9517-C0986488AF00}">
      <dgm:prSet/>
      <dgm:spPr/>
      <dgm:t>
        <a:bodyPr/>
        <a:lstStyle/>
        <a:p>
          <a:endParaRPr lang="en-US"/>
        </a:p>
      </dgm:t>
    </dgm:pt>
    <dgm:pt modelId="{26A2F2CF-19EE-4ADC-83B3-FC417B2DD537}">
      <dgm:prSet custT="1"/>
      <dgm:spPr>
        <a:solidFill>
          <a:srgbClr val="D17D95"/>
        </a:solidFill>
      </dgm:spPr>
      <dgm:t>
        <a:bodyPr/>
        <a:lstStyle/>
        <a:p>
          <a:r>
            <a:rPr lang="en-GB" sz="1600" noProof="0" dirty="0">
              <a:latin typeface="Poppins" panose="00000500000000000000" pitchFamily="2" charset="0"/>
              <a:cs typeface="Poppins" panose="00000500000000000000" pitchFamily="2" charset="0"/>
            </a:rPr>
            <a:t>people from a minority ethnic background </a:t>
          </a:r>
        </a:p>
      </dgm:t>
    </dgm:pt>
    <dgm:pt modelId="{B6231811-1D06-4864-9D75-3CFCA00CD691}" type="parTrans" cxnId="{373242FE-5259-4478-B252-C6DEBFB86AB3}">
      <dgm:prSet/>
      <dgm:spPr/>
      <dgm:t>
        <a:bodyPr/>
        <a:lstStyle/>
        <a:p>
          <a:endParaRPr lang="en-US"/>
        </a:p>
      </dgm:t>
    </dgm:pt>
    <dgm:pt modelId="{487EBA65-8E23-41D6-AF6A-D4636BD26BC4}" type="sibTrans" cxnId="{373242FE-5259-4478-B252-C6DEBFB86AB3}">
      <dgm:prSet/>
      <dgm:spPr/>
      <dgm:t>
        <a:bodyPr/>
        <a:lstStyle/>
        <a:p>
          <a:endParaRPr lang="en-US"/>
        </a:p>
      </dgm:t>
    </dgm:pt>
    <dgm:pt modelId="{5388328B-2741-47A3-A764-60A8A3EE4E06}">
      <dgm:prSet custT="1"/>
      <dgm:spPr/>
      <dgm:t>
        <a:bodyPr/>
        <a:lstStyle/>
        <a:p>
          <a:r>
            <a:rPr lang="en-GB" sz="1600" noProof="0" dirty="0">
              <a:latin typeface="Poppins" panose="00000500000000000000" pitchFamily="2" charset="0"/>
              <a:cs typeface="Poppins" panose="00000500000000000000" pitchFamily="2" charset="0"/>
            </a:rPr>
            <a:t>refugees and those with no recourse to public funds</a:t>
          </a:r>
        </a:p>
      </dgm:t>
    </dgm:pt>
    <dgm:pt modelId="{328B001E-A452-4398-91C3-4B526201C398}" type="parTrans" cxnId="{1B0B333B-D970-4807-8462-3C71D358B8B6}">
      <dgm:prSet/>
      <dgm:spPr/>
      <dgm:t>
        <a:bodyPr/>
        <a:lstStyle/>
        <a:p>
          <a:endParaRPr lang="en-US"/>
        </a:p>
      </dgm:t>
    </dgm:pt>
    <dgm:pt modelId="{BCE7D173-2CA6-4F59-B8DC-E7C402492E71}" type="sibTrans" cxnId="{1B0B333B-D970-4807-8462-3C71D358B8B6}">
      <dgm:prSet/>
      <dgm:spPr/>
      <dgm:t>
        <a:bodyPr/>
        <a:lstStyle/>
        <a:p>
          <a:endParaRPr lang="en-US"/>
        </a:p>
      </dgm:t>
    </dgm:pt>
    <dgm:pt modelId="{79FB3EE5-47F5-4F48-9254-2D2139F38FE7}">
      <dgm:prSet custT="1"/>
      <dgm:spPr>
        <a:solidFill>
          <a:srgbClr val="D17D95"/>
        </a:solidFill>
      </dgm:spPr>
      <dgm:t>
        <a:bodyPr/>
        <a:lstStyle/>
        <a:p>
          <a:r>
            <a:rPr lang="en-GB" sz="1600" noProof="0" dirty="0">
              <a:latin typeface="Poppins" panose="00000500000000000000" pitchFamily="2" charset="0"/>
              <a:cs typeface="Poppins" panose="00000500000000000000" pitchFamily="2" charset="0"/>
            </a:rPr>
            <a:t>people facing socio-economic disadvantage</a:t>
          </a:r>
        </a:p>
      </dgm:t>
    </dgm:pt>
    <dgm:pt modelId="{CEB8A544-BC4B-4CEA-B0D2-DB49D83DC744}" type="parTrans" cxnId="{BDD8B9E6-1D47-40D4-8384-B568561B92C7}">
      <dgm:prSet/>
      <dgm:spPr/>
      <dgm:t>
        <a:bodyPr/>
        <a:lstStyle/>
        <a:p>
          <a:endParaRPr lang="en-US"/>
        </a:p>
      </dgm:t>
    </dgm:pt>
    <dgm:pt modelId="{154CE4D2-CE82-4FC6-9D56-0E905FCD841A}" type="sibTrans" cxnId="{BDD8B9E6-1D47-40D4-8384-B568561B92C7}">
      <dgm:prSet/>
      <dgm:spPr/>
      <dgm:t>
        <a:bodyPr/>
        <a:lstStyle/>
        <a:p>
          <a:endParaRPr lang="en-US"/>
        </a:p>
      </dgm:t>
    </dgm:pt>
    <dgm:pt modelId="{BFD578C6-FDD5-45FF-A101-123E59474B04}">
      <dgm:prSet custT="1"/>
      <dgm:spPr>
        <a:solidFill>
          <a:schemeClr val="accent1">
            <a:lumMod val="75000"/>
          </a:schemeClr>
        </a:solidFill>
      </dgm:spPr>
      <dgm:t>
        <a:bodyPr/>
        <a:lstStyle/>
        <a:p>
          <a:r>
            <a:rPr lang="en-GB" sz="1600" noProof="0" dirty="0">
              <a:latin typeface="Poppins" panose="00000500000000000000" pitchFamily="2" charset="0"/>
              <a:cs typeface="Poppins" panose="00000500000000000000" pitchFamily="2" charset="0"/>
            </a:rPr>
            <a:t>people experiencing severe and multiple disadvantage</a:t>
          </a:r>
        </a:p>
      </dgm:t>
    </dgm:pt>
    <dgm:pt modelId="{298C6D6D-8C19-4F46-B197-FCD274B40FCE}" type="parTrans" cxnId="{AB842589-0F80-43C5-B842-3697EA80E2A1}">
      <dgm:prSet/>
      <dgm:spPr/>
      <dgm:t>
        <a:bodyPr/>
        <a:lstStyle/>
        <a:p>
          <a:endParaRPr lang="en-GB"/>
        </a:p>
      </dgm:t>
    </dgm:pt>
    <dgm:pt modelId="{AAD95DCD-480E-4E20-AD8D-3B5F9F865FED}" type="sibTrans" cxnId="{AB842589-0F80-43C5-B842-3697EA80E2A1}">
      <dgm:prSet/>
      <dgm:spPr/>
      <dgm:t>
        <a:bodyPr/>
        <a:lstStyle/>
        <a:p>
          <a:endParaRPr lang="en-GB"/>
        </a:p>
      </dgm:t>
    </dgm:pt>
    <dgm:pt modelId="{EF28F1DD-CA13-46A8-A56F-1CBE17DB468C}">
      <dgm:prSet custT="1"/>
      <dgm:spPr>
        <a:solidFill>
          <a:srgbClr val="0099CC"/>
        </a:solidFill>
      </dgm:spPr>
      <dgm:t>
        <a:bodyPr/>
        <a:lstStyle/>
        <a:p>
          <a:pPr>
            <a:buNone/>
          </a:pPr>
          <a:r>
            <a:rPr lang="en-GB" sz="1600" b="0" i="0" dirty="0">
              <a:latin typeface="Poppins" panose="00000500000000000000" pitchFamily="2" charset="0"/>
              <a:cs typeface="Poppins" panose="00000500000000000000" pitchFamily="2" charset="0"/>
            </a:rPr>
            <a:t>young people aged 16–24</a:t>
          </a:r>
          <a:endParaRPr lang="en-GB" sz="1600" b="0" noProof="0" dirty="0">
            <a:latin typeface="Poppins" panose="00000500000000000000" pitchFamily="2" charset="0"/>
            <a:cs typeface="Poppins" panose="00000500000000000000" pitchFamily="2" charset="0"/>
          </a:endParaRPr>
        </a:p>
      </dgm:t>
    </dgm:pt>
    <dgm:pt modelId="{07034404-7383-4113-ACF9-43E2F8C85F49}" type="parTrans" cxnId="{77606E0A-24C8-4CD6-8991-E2A4A02BF410}">
      <dgm:prSet/>
      <dgm:spPr/>
      <dgm:t>
        <a:bodyPr/>
        <a:lstStyle/>
        <a:p>
          <a:endParaRPr lang="en-GB"/>
        </a:p>
      </dgm:t>
    </dgm:pt>
    <dgm:pt modelId="{BC6D8B1F-7832-4774-A902-83CEBFEDA8DE}" type="sibTrans" cxnId="{77606E0A-24C8-4CD6-8991-E2A4A02BF410}">
      <dgm:prSet/>
      <dgm:spPr/>
      <dgm:t>
        <a:bodyPr/>
        <a:lstStyle/>
        <a:p>
          <a:endParaRPr lang="en-GB"/>
        </a:p>
      </dgm:t>
    </dgm:pt>
    <dgm:pt modelId="{C94A2F4A-9042-4DC4-803E-08DD19B8C5EC}" type="pres">
      <dgm:prSet presAssocID="{B9E38176-0E29-415C-9464-5F98A670B52C}" presName="linear" presStyleCnt="0">
        <dgm:presLayoutVars>
          <dgm:animLvl val="lvl"/>
          <dgm:resizeHandles val="exact"/>
        </dgm:presLayoutVars>
      </dgm:prSet>
      <dgm:spPr/>
    </dgm:pt>
    <dgm:pt modelId="{7C722850-E3B8-4511-BE2E-128AA5B628EE}" type="pres">
      <dgm:prSet presAssocID="{A5338916-B598-4F70-B1AA-60BE9FA65A77}" presName="parentText" presStyleLbl="node1" presStyleIdx="0" presStyleCnt="7">
        <dgm:presLayoutVars>
          <dgm:chMax val="0"/>
          <dgm:bulletEnabled val="1"/>
        </dgm:presLayoutVars>
      </dgm:prSet>
      <dgm:spPr/>
    </dgm:pt>
    <dgm:pt modelId="{1D9DD603-9F85-4F77-A30C-ADB7E211E9EA}" type="pres">
      <dgm:prSet presAssocID="{0A8F225C-2EF5-46D2-8490-B4E607932306}" presName="spacer" presStyleCnt="0"/>
      <dgm:spPr/>
    </dgm:pt>
    <dgm:pt modelId="{330098C7-3EF9-4262-973D-F771544EDD3F}" type="pres">
      <dgm:prSet presAssocID="{B2F2BEFB-F5DA-4F81-AE60-B70F1CF88E33}" presName="parentText" presStyleLbl="node1" presStyleIdx="1" presStyleCnt="7">
        <dgm:presLayoutVars>
          <dgm:chMax val="0"/>
          <dgm:bulletEnabled val="1"/>
        </dgm:presLayoutVars>
      </dgm:prSet>
      <dgm:spPr/>
    </dgm:pt>
    <dgm:pt modelId="{37CD7219-CC9E-4D98-B9A3-EBBD804BEA81}" type="pres">
      <dgm:prSet presAssocID="{6F51945D-E112-4767-85B1-DE056D75C803}" presName="spacer" presStyleCnt="0"/>
      <dgm:spPr/>
    </dgm:pt>
    <dgm:pt modelId="{7FBDE629-2D49-4013-BE83-5323A4062109}" type="pres">
      <dgm:prSet presAssocID="{26A2F2CF-19EE-4ADC-83B3-FC417B2DD537}" presName="parentText" presStyleLbl="node1" presStyleIdx="2" presStyleCnt="7">
        <dgm:presLayoutVars>
          <dgm:chMax val="0"/>
          <dgm:bulletEnabled val="1"/>
        </dgm:presLayoutVars>
      </dgm:prSet>
      <dgm:spPr/>
    </dgm:pt>
    <dgm:pt modelId="{C1F6A635-62F5-4274-ADE2-0F384C502228}" type="pres">
      <dgm:prSet presAssocID="{487EBA65-8E23-41D6-AF6A-D4636BD26BC4}" presName="spacer" presStyleCnt="0"/>
      <dgm:spPr/>
    </dgm:pt>
    <dgm:pt modelId="{63CFDA35-AD54-4BAC-BC9D-747EE6498997}" type="pres">
      <dgm:prSet presAssocID="{5388328B-2741-47A3-A764-60A8A3EE4E06}" presName="parentText" presStyleLbl="node1" presStyleIdx="3" presStyleCnt="7">
        <dgm:presLayoutVars>
          <dgm:chMax val="0"/>
          <dgm:bulletEnabled val="1"/>
        </dgm:presLayoutVars>
      </dgm:prSet>
      <dgm:spPr/>
    </dgm:pt>
    <dgm:pt modelId="{BF57B93A-3E86-4E70-9E94-FD30A370A539}" type="pres">
      <dgm:prSet presAssocID="{BCE7D173-2CA6-4F59-B8DC-E7C402492E71}" presName="spacer" presStyleCnt="0"/>
      <dgm:spPr/>
    </dgm:pt>
    <dgm:pt modelId="{3B585AAA-5B33-4818-BDBE-EB859E660FC6}" type="pres">
      <dgm:prSet presAssocID="{79FB3EE5-47F5-4F48-9254-2D2139F38FE7}" presName="parentText" presStyleLbl="node1" presStyleIdx="4" presStyleCnt="7">
        <dgm:presLayoutVars>
          <dgm:chMax val="0"/>
          <dgm:bulletEnabled val="1"/>
        </dgm:presLayoutVars>
      </dgm:prSet>
      <dgm:spPr/>
    </dgm:pt>
    <dgm:pt modelId="{A5BDBBF9-005C-4A4E-BDE8-B2EBA8721E7A}" type="pres">
      <dgm:prSet presAssocID="{154CE4D2-CE82-4FC6-9D56-0E905FCD841A}" presName="spacer" presStyleCnt="0"/>
      <dgm:spPr/>
    </dgm:pt>
    <dgm:pt modelId="{131962E0-5052-41CA-8D48-4AC52AAA31E4}" type="pres">
      <dgm:prSet presAssocID="{BFD578C6-FDD5-45FF-A101-123E59474B04}" presName="parentText" presStyleLbl="node1" presStyleIdx="5" presStyleCnt="7">
        <dgm:presLayoutVars>
          <dgm:chMax val="0"/>
          <dgm:bulletEnabled val="1"/>
        </dgm:presLayoutVars>
      </dgm:prSet>
      <dgm:spPr/>
    </dgm:pt>
    <dgm:pt modelId="{F7753B9A-4AC5-43FE-B12B-816EED6D2D63}" type="pres">
      <dgm:prSet presAssocID="{AAD95DCD-480E-4E20-AD8D-3B5F9F865FED}" presName="spacer" presStyleCnt="0"/>
      <dgm:spPr/>
    </dgm:pt>
    <dgm:pt modelId="{217E9F43-5093-46BB-B548-C50384EC9574}" type="pres">
      <dgm:prSet presAssocID="{EF28F1DD-CA13-46A8-A56F-1CBE17DB468C}" presName="parentText" presStyleLbl="node1" presStyleIdx="6" presStyleCnt="7">
        <dgm:presLayoutVars>
          <dgm:chMax val="0"/>
          <dgm:bulletEnabled val="1"/>
        </dgm:presLayoutVars>
      </dgm:prSet>
      <dgm:spPr/>
    </dgm:pt>
  </dgm:ptLst>
  <dgm:cxnLst>
    <dgm:cxn modelId="{77606E0A-24C8-4CD6-8991-E2A4A02BF410}" srcId="{B9E38176-0E29-415C-9464-5F98A670B52C}" destId="{EF28F1DD-CA13-46A8-A56F-1CBE17DB468C}" srcOrd="6" destOrd="0" parTransId="{07034404-7383-4113-ACF9-43E2F8C85F49}" sibTransId="{BC6D8B1F-7832-4774-A902-83CEBFEDA8DE}"/>
    <dgm:cxn modelId="{A87DDE2A-A0F6-4C24-9D5D-1D98CAF7CD7D}" type="presOf" srcId="{26A2F2CF-19EE-4ADC-83B3-FC417B2DD537}" destId="{7FBDE629-2D49-4013-BE83-5323A4062109}" srcOrd="0" destOrd="0" presId="urn:microsoft.com/office/officeart/2005/8/layout/vList2"/>
    <dgm:cxn modelId="{E5715333-111D-487D-9B63-013F24A4E320}" type="presOf" srcId="{B9E38176-0E29-415C-9464-5F98A670B52C}" destId="{C94A2F4A-9042-4DC4-803E-08DD19B8C5EC}" srcOrd="0" destOrd="0" presId="urn:microsoft.com/office/officeart/2005/8/layout/vList2"/>
    <dgm:cxn modelId="{1B0B333B-D970-4807-8462-3C71D358B8B6}" srcId="{B9E38176-0E29-415C-9464-5F98A670B52C}" destId="{5388328B-2741-47A3-A764-60A8A3EE4E06}" srcOrd="3" destOrd="0" parTransId="{328B001E-A452-4398-91C3-4B526201C398}" sibTransId="{BCE7D173-2CA6-4F59-B8DC-E7C402492E71}"/>
    <dgm:cxn modelId="{5FAC4B5B-4B8E-4367-8D29-2E8213B918E6}" type="presOf" srcId="{A5338916-B598-4F70-B1AA-60BE9FA65A77}" destId="{7C722850-E3B8-4511-BE2E-128AA5B628EE}" srcOrd="0" destOrd="0" presId="urn:microsoft.com/office/officeart/2005/8/layout/vList2"/>
    <dgm:cxn modelId="{F22E555F-FC4E-4999-9221-552462090E0D}" type="presOf" srcId="{79FB3EE5-47F5-4F48-9254-2D2139F38FE7}" destId="{3B585AAA-5B33-4818-BDBE-EB859E660FC6}" srcOrd="0" destOrd="0" presId="urn:microsoft.com/office/officeart/2005/8/layout/vList2"/>
    <dgm:cxn modelId="{2509836E-1F40-43AA-B597-BC2192D731C6}" srcId="{B9E38176-0E29-415C-9464-5F98A670B52C}" destId="{A5338916-B598-4F70-B1AA-60BE9FA65A77}" srcOrd="0" destOrd="0" parTransId="{2BFB4E8E-D577-47B5-AC24-073530435595}" sibTransId="{0A8F225C-2EF5-46D2-8490-B4E607932306}"/>
    <dgm:cxn modelId="{AB842589-0F80-43C5-B842-3697EA80E2A1}" srcId="{B9E38176-0E29-415C-9464-5F98A670B52C}" destId="{BFD578C6-FDD5-45FF-A101-123E59474B04}" srcOrd="5" destOrd="0" parTransId="{298C6D6D-8C19-4F46-B197-FCD274B40FCE}" sibTransId="{AAD95DCD-480E-4E20-AD8D-3B5F9F865FED}"/>
    <dgm:cxn modelId="{CE6D2B95-F43C-41FF-AA57-FBB0E9F2D90B}" type="presOf" srcId="{B2F2BEFB-F5DA-4F81-AE60-B70F1CF88E33}" destId="{330098C7-3EF9-4262-973D-F771544EDD3F}" srcOrd="0" destOrd="0" presId="urn:microsoft.com/office/officeart/2005/8/layout/vList2"/>
    <dgm:cxn modelId="{A2D1B6A0-4DF9-4081-8702-6EF686A5B449}" type="presOf" srcId="{5388328B-2741-47A3-A764-60A8A3EE4E06}" destId="{63CFDA35-AD54-4BAC-BC9D-747EE6498997}" srcOrd="0" destOrd="0" presId="urn:microsoft.com/office/officeart/2005/8/layout/vList2"/>
    <dgm:cxn modelId="{550260D0-D54C-42FF-9517-C0986488AF00}" srcId="{B9E38176-0E29-415C-9464-5F98A670B52C}" destId="{B2F2BEFB-F5DA-4F81-AE60-B70F1CF88E33}" srcOrd="1" destOrd="0" parTransId="{C63DA7F6-C561-4C9D-A3B1-163DC54D8AE7}" sibTransId="{6F51945D-E112-4767-85B1-DE056D75C803}"/>
    <dgm:cxn modelId="{E23057DD-8A4B-4628-A067-951155A25FC4}" type="presOf" srcId="{EF28F1DD-CA13-46A8-A56F-1CBE17DB468C}" destId="{217E9F43-5093-46BB-B548-C50384EC9574}" srcOrd="0" destOrd="0" presId="urn:microsoft.com/office/officeart/2005/8/layout/vList2"/>
    <dgm:cxn modelId="{BDD8B9E6-1D47-40D4-8384-B568561B92C7}" srcId="{B9E38176-0E29-415C-9464-5F98A670B52C}" destId="{79FB3EE5-47F5-4F48-9254-2D2139F38FE7}" srcOrd="4" destOrd="0" parTransId="{CEB8A544-BC4B-4CEA-B0D2-DB49D83DC744}" sibTransId="{154CE4D2-CE82-4FC6-9D56-0E905FCD841A}"/>
    <dgm:cxn modelId="{1D5315F3-79D5-4F48-BFD1-CFBD5F41E47D}" type="presOf" srcId="{BFD578C6-FDD5-45FF-A101-123E59474B04}" destId="{131962E0-5052-41CA-8D48-4AC52AAA31E4}" srcOrd="0" destOrd="0" presId="urn:microsoft.com/office/officeart/2005/8/layout/vList2"/>
    <dgm:cxn modelId="{373242FE-5259-4478-B252-C6DEBFB86AB3}" srcId="{B9E38176-0E29-415C-9464-5F98A670B52C}" destId="{26A2F2CF-19EE-4ADC-83B3-FC417B2DD537}" srcOrd="2" destOrd="0" parTransId="{B6231811-1D06-4864-9D75-3CFCA00CD691}" sibTransId="{487EBA65-8E23-41D6-AF6A-D4636BD26BC4}"/>
    <dgm:cxn modelId="{6840ADEA-2E4E-4A94-BAA1-071AE38EC10F}" type="presParOf" srcId="{C94A2F4A-9042-4DC4-803E-08DD19B8C5EC}" destId="{7C722850-E3B8-4511-BE2E-128AA5B628EE}" srcOrd="0" destOrd="0" presId="urn:microsoft.com/office/officeart/2005/8/layout/vList2"/>
    <dgm:cxn modelId="{78D5D1A9-77C6-4F59-804E-5AF8D62CB403}" type="presParOf" srcId="{C94A2F4A-9042-4DC4-803E-08DD19B8C5EC}" destId="{1D9DD603-9F85-4F77-A30C-ADB7E211E9EA}" srcOrd="1" destOrd="0" presId="urn:microsoft.com/office/officeart/2005/8/layout/vList2"/>
    <dgm:cxn modelId="{B2C016CF-D9A2-4DBF-94A3-F483DED5BCCD}" type="presParOf" srcId="{C94A2F4A-9042-4DC4-803E-08DD19B8C5EC}" destId="{330098C7-3EF9-4262-973D-F771544EDD3F}" srcOrd="2" destOrd="0" presId="urn:microsoft.com/office/officeart/2005/8/layout/vList2"/>
    <dgm:cxn modelId="{BCE96AD3-FF1A-4143-8CB3-266A810D5B6A}" type="presParOf" srcId="{C94A2F4A-9042-4DC4-803E-08DD19B8C5EC}" destId="{37CD7219-CC9E-4D98-B9A3-EBBD804BEA81}" srcOrd="3" destOrd="0" presId="urn:microsoft.com/office/officeart/2005/8/layout/vList2"/>
    <dgm:cxn modelId="{F30CA186-D355-4906-AF80-DE74A6A6F36A}" type="presParOf" srcId="{C94A2F4A-9042-4DC4-803E-08DD19B8C5EC}" destId="{7FBDE629-2D49-4013-BE83-5323A4062109}" srcOrd="4" destOrd="0" presId="urn:microsoft.com/office/officeart/2005/8/layout/vList2"/>
    <dgm:cxn modelId="{A6839E21-96FD-4603-ABEC-A7EA75D47963}" type="presParOf" srcId="{C94A2F4A-9042-4DC4-803E-08DD19B8C5EC}" destId="{C1F6A635-62F5-4274-ADE2-0F384C502228}" srcOrd="5" destOrd="0" presId="urn:microsoft.com/office/officeart/2005/8/layout/vList2"/>
    <dgm:cxn modelId="{F8DF8493-F21C-4407-9452-8A77D669AABA}" type="presParOf" srcId="{C94A2F4A-9042-4DC4-803E-08DD19B8C5EC}" destId="{63CFDA35-AD54-4BAC-BC9D-747EE6498997}" srcOrd="6" destOrd="0" presId="urn:microsoft.com/office/officeart/2005/8/layout/vList2"/>
    <dgm:cxn modelId="{32B8A11C-6038-4BD2-A3F0-BC516CCE65D8}" type="presParOf" srcId="{C94A2F4A-9042-4DC4-803E-08DD19B8C5EC}" destId="{BF57B93A-3E86-4E70-9E94-FD30A370A539}" srcOrd="7" destOrd="0" presId="urn:microsoft.com/office/officeart/2005/8/layout/vList2"/>
    <dgm:cxn modelId="{17A1B505-3666-44D9-88DE-B3F7908383CE}" type="presParOf" srcId="{C94A2F4A-9042-4DC4-803E-08DD19B8C5EC}" destId="{3B585AAA-5B33-4818-BDBE-EB859E660FC6}" srcOrd="8" destOrd="0" presId="urn:microsoft.com/office/officeart/2005/8/layout/vList2"/>
    <dgm:cxn modelId="{796598D5-A480-4045-9985-62D50BC1ADB5}" type="presParOf" srcId="{C94A2F4A-9042-4DC4-803E-08DD19B8C5EC}" destId="{A5BDBBF9-005C-4A4E-BDE8-B2EBA8721E7A}" srcOrd="9" destOrd="0" presId="urn:microsoft.com/office/officeart/2005/8/layout/vList2"/>
    <dgm:cxn modelId="{5F0C194F-FE43-4E46-9642-92ACB50C97C2}" type="presParOf" srcId="{C94A2F4A-9042-4DC4-803E-08DD19B8C5EC}" destId="{131962E0-5052-41CA-8D48-4AC52AAA31E4}" srcOrd="10" destOrd="0" presId="urn:microsoft.com/office/officeart/2005/8/layout/vList2"/>
    <dgm:cxn modelId="{61E1B6FF-E5E3-4F89-A795-D1B61D63D2E4}" type="presParOf" srcId="{C94A2F4A-9042-4DC4-803E-08DD19B8C5EC}" destId="{F7753B9A-4AC5-43FE-B12B-816EED6D2D63}" srcOrd="11" destOrd="0" presId="urn:microsoft.com/office/officeart/2005/8/layout/vList2"/>
    <dgm:cxn modelId="{0E116BF9-3C7F-4F3B-9DCD-D0822AF87F5F}" type="presParOf" srcId="{C94A2F4A-9042-4DC4-803E-08DD19B8C5EC}" destId="{217E9F43-5093-46BB-B548-C50384EC9574}"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6C66A9-B135-4290-8169-83A334E22EF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DC64B32B-517D-4A7D-877C-B24E2F0B0987}">
      <dgm:prSet custT="1"/>
      <dgm:spPr>
        <a:solidFill>
          <a:schemeClr val="accent1">
            <a:lumMod val="75000"/>
          </a:schemeClr>
        </a:solidFill>
      </dgm:spPr>
      <dgm:t>
        <a:bodyPr/>
        <a:lstStyle/>
        <a:p>
          <a:r>
            <a:rPr lang="en-GB" sz="1600" noProof="0" dirty="0">
              <a:latin typeface="Poppins" panose="00000500000000000000" pitchFamily="2" charset="0"/>
              <a:cs typeface="Poppins" panose="00000500000000000000" pitchFamily="2" charset="0"/>
            </a:rPr>
            <a:t>people with diagnosed mental illness </a:t>
          </a:r>
        </a:p>
      </dgm:t>
    </dgm:pt>
    <dgm:pt modelId="{61AEE564-97D4-4A63-AA6D-C9658D88F9D5}" type="parTrans" cxnId="{20563DAD-0347-4C95-B3EF-1677B42990E2}">
      <dgm:prSet/>
      <dgm:spPr/>
      <dgm:t>
        <a:bodyPr/>
        <a:lstStyle/>
        <a:p>
          <a:endParaRPr lang="en-GB"/>
        </a:p>
      </dgm:t>
    </dgm:pt>
    <dgm:pt modelId="{621ECF88-8E03-43B2-BEA7-B20B9C1A5562}" type="sibTrans" cxnId="{20563DAD-0347-4C95-B3EF-1677B42990E2}">
      <dgm:prSet/>
      <dgm:spPr/>
      <dgm:t>
        <a:bodyPr/>
        <a:lstStyle/>
        <a:p>
          <a:endParaRPr lang="en-GB"/>
        </a:p>
      </dgm:t>
    </dgm:pt>
    <dgm:pt modelId="{FBF090F7-71B7-436F-8CC8-A082F409CF48}">
      <dgm:prSet custT="1"/>
      <dgm:spPr/>
      <dgm:t>
        <a:bodyPr/>
        <a:lstStyle/>
        <a:p>
          <a:r>
            <a:rPr lang="en-GB" sz="1600" noProof="0" dirty="0">
              <a:latin typeface="Poppins" panose="00000500000000000000" pitchFamily="2" charset="0"/>
              <a:cs typeface="Poppins" panose="00000500000000000000" pitchFamily="2" charset="0"/>
            </a:rPr>
            <a:t>people affected by psychological trauma (including adverse childhood experiences) </a:t>
          </a:r>
        </a:p>
      </dgm:t>
    </dgm:pt>
    <dgm:pt modelId="{7AA64C28-398C-480E-81D6-D5F351D6EF2C}" type="parTrans" cxnId="{787E84F4-34A6-4D7D-818D-21AAAA30E849}">
      <dgm:prSet/>
      <dgm:spPr/>
      <dgm:t>
        <a:bodyPr/>
        <a:lstStyle/>
        <a:p>
          <a:endParaRPr lang="en-GB"/>
        </a:p>
      </dgm:t>
    </dgm:pt>
    <dgm:pt modelId="{BDE5556B-0780-466E-8951-64A39EE75779}" type="sibTrans" cxnId="{787E84F4-34A6-4D7D-818D-21AAAA30E849}">
      <dgm:prSet/>
      <dgm:spPr/>
      <dgm:t>
        <a:bodyPr/>
        <a:lstStyle/>
        <a:p>
          <a:endParaRPr lang="en-GB"/>
        </a:p>
      </dgm:t>
    </dgm:pt>
    <dgm:pt modelId="{ADE7A22E-75A4-4525-A12C-19585D26F396}">
      <dgm:prSet custT="1"/>
      <dgm:spPr>
        <a:solidFill>
          <a:srgbClr val="D17D95"/>
        </a:solidFill>
      </dgm:spPr>
      <dgm:t>
        <a:bodyPr/>
        <a:lstStyle/>
        <a:p>
          <a:r>
            <a:rPr lang="en-GB" sz="1600" noProof="0" dirty="0">
              <a:latin typeface="Poppins" panose="00000500000000000000" pitchFamily="2" charset="0"/>
              <a:cs typeface="Poppins" panose="00000500000000000000" pitchFamily="2" charset="0"/>
            </a:rPr>
            <a:t>people who have experienced bereavement or loss</a:t>
          </a:r>
        </a:p>
      </dgm:t>
    </dgm:pt>
    <dgm:pt modelId="{002B226D-81D9-4430-B5F2-4D4C5C4FD99B}" type="parTrans" cxnId="{53FD9E1B-04E6-48D1-959E-3A7A4916B56C}">
      <dgm:prSet/>
      <dgm:spPr/>
      <dgm:t>
        <a:bodyPr/>
        <a:lstStyle/>
        <a:p>
          <a:endParaRPr lang="en-GB"/>
        </a:p>
      </dgm:t>
    </dgm:pt>
    <dgm:pt modelId="{C591567D-65D3-452C-87B5-7AEE2AC79F89}" type="sibTrans" cxnId="{53FD9E1B-04E6-48D1-959E-3A7A4916B56C}">
      <dgm:prSet/>
      <dgm:spPr/>
      <dgm:t>
        <a:bodyPr/>
        <a:lstStyle/>
        <a:p>
          <a:endParaRPr lang="en-GB"/>
        </a:p>
      </dgm:t>
    </dgm:pt>
    <dgm:pt modelId="{5B4D23E7-6D40-4487-A910-3784028878C5}">
      <dgm:prSet custT="1"/>
      <dgm:spPr/>
      <dgm:t>
        <a:bodyPr/>
        <a:lstStyle/>
        <a:p>
          <a:r>
            <a:rPr lang="en-GB" sz="1600" noProof="0" dirty="0">
              <a:latin typeface="Poppins" panose="00000500000000000000" pitchFamily="2" charset="0"/>
              <a:cs typeface="Poppins" panose="00000500000000000000" pitchFamily="2" charset="0"/>
            </a:rPr>
            <a:t>people disadvantaged by geographical location (particularly remote and rural areas)</a:t>
          </a:r>
        </a:p>
      </dgm:t>
    </dgm:pt>
    <dgm:pt modelId="{8B0A93D3-8C0D-4A94-A38E-D6F6003FF65C}" type="parTrans" cxnId="{9517E65E-3E37-486F-9F11-7806250A01C9}">
      <dgm:prSet/>
      <dgm:spPr/>
      <dgm:t>
        <a:bodyPr/>
        <a:lstStyle/>
        <a:p>
          <a:endParaRPr lang="en-GB"/>
        </a:p>
      </dgm:t>
    </dgm:pt>
    <dgm:pt modelId="{1DCDC7F9-7CEF-4A06-BC26-7550843F9AB8}" type="sibTrans" cxnId="{9517E65E-3E37-486F-9F11-7806250A01C9}">
      <dgm:prSet/>
      <dgm:spPr/>
      <dgm:t>
        <a:bodyPr/>
        <a:lstStyle/>
        <a:p>
          <a:endParaRPr lang="en-GB"/>
        </a:p>
      </dgm:t>
    </dgm:pt>
    <dgm:pt modelId="{30FD74DF-017A-4212-8B01-381C3B65EA1D}">
      <dgm:prSet custT="1"/>
      <dgm:spPr>
        <a:solidFill>
          <a:schemeClr val="accent1">
            <a:lumMod val="75000"/>
          </a:schemeClr>
        </a:solidFill>
      </dgm:spPr>
      <dgm:t>
        <a:bodyPr/>
        <a:lstStyle/>
        <a:p>
          <a:r>
            <a:rPr lang="en-GB" sz="1600" noProof="0" dirty="0">
              <a:latin typeface="Poppins" panose="00000500000000000000" pitchFamily="2" charset="0"/>
              <a:cs typeface="Poppins" panose="00000500000000000000" pitchFamily="2" charset="0"/>
            </a:rPr>
            <a:t>older people (aged 50 and above)</a:t>
          </a:r>
        </a:p>
      </dgm:t>
    </dgm:pt>
    <dgm:pt modelId="{43A5B962-7F91-471C-B6B1-1D1F80BB55D4}" type="parTrans" cxnId="{C98ED8AC-BCAE-4D81-AA5A-D9D1A39D72FB}">
      <dgm:prSet/>
      <dgm:spPr/>
      <dgm:t>
        <a:bodyPr/>
        <a:lstStyle/>
        <a:p>
          <a:endParaRPr lang="en-GB"/>
        </a:p>
      </dgm:t>
    </dgm:pt>
    <dgm:pt modelId="{8DADE7E2-E82B-4A86-A93C-314B0C7C8BE9}" type="sibTrans" cxnId="{C98ED8AC-BCAE-4D81-AA5A-D9D1A39D72FB}">
      <dgm:prSet/>
      <dgm:spPr/>
      <dgm:t>
        <a:bodyPr/>
        <a:lstStyle/>
        <a:p>
          <a:endParaRPr lang="en-GB"/>
        </a:p>
      </dgm:t>
    </dgm:pt>
    <dgm:pt modelId="{D1066D67-4D6A-4745-A784-503F966CEB58}">
      <dgm:prSet custT="1"/>
      <dgm:spPr>
        <a:solidFill>
          <a:srgbClr val="D17D95"/>
        </a:solidFill>
      </dgm:spPr>
      <dgm:t>
        <a:bodyPr/>
        <a:lstStyle/>
        <a:p>
          <a:r>
            <a:rPr lang="en-GB" sz="1600" noProof="0" dirty="0">
              <a:latin typeface="Poppins" panose="00000500000000000000" pitchFamily="2" charset="0"/>
              <a:cs typeface="Poppins" panose="00000500000000000000" pitchFamily="2" charset="0"/>
            </a:rPr>
            <a:t>Lesbian, Gay, Bisexual, Transgender and Intersex (LGBTI) communities</a:t>
          </a:r>
        </a:p>
      </dgm:t>
    </dgm:pt>
    <dgm:pt modelId="{D96BB48F-F75E-4383-AA9E-BBCF3A91305A}" type="parTrans" cxnId="{7CD590E1-EA32-41E4-A47E-91C9E71BE1F8}">
      <dgm:prSet/>
      <dgm:spPr/>
      <dgm:t>
        <a:bodyPr/>
        <a:lstStyle/>
        <a:p>
          <a:endParaRPr lang="en-GB"/>
        </a:p>
      </dgm:t>
    </dgm:pt>
    <dgm:pt modelId="{62D441CB-5C6C-4BD5-B390-3531FDEBFECF}" type="sibTrans" cxnId="{7CD590E1-EA32-41E4-A47E-91C9E71BE1F8}">
      <dgm:prSet/>
      <dgm:spPr/>
      <dgm:t>
        <a:bodyPr/>
        <a:lstStyle/>
        <a:p>
          <a:endParaRPr lang="en-GB"/>
        </a:p>
      </dgm:t>
    </dgm:pt>
    <dgm:pt modelId="{CE815E94-B51A-43D9-95A1-F279B92D4C1A}">
      <dgm:prSet custT="1"/>
      <dgm:spPr>
        <a:solidFill>
          <a:srgbClr val="AA4280"/>
        </a:solidFill>
      </dgm:spPr>
      <dgm:t>
        <a:bodyPr/>
        <a:lstStyle/>
        <a:p>
          <a:r>
            <a:rPr lang="en-GB" sz="1600" noProof="0" dirty="0">
              <a:latin typeface="Poppins" panose="00000500000000000000" pitchFamily="2" charset="0"/>
              <a:cs typeface="Poppins" panose="00000500000000000000" pitchFamily="2" charset="0"/>
            </a:rPr>
            <a:t>people with learning disability, neurological and neurodiverse conditions</a:t>
          </a:r>
        </a:p>
      </dgm:t>
    </dgm:pt>
    <dgm:pt modelId="{DFF47E33-2885-482D-9D46-A87C5AB2FD1B}" type="parTrans" cxnId="{4F0E1975-B757-47F0-8D02-A59B7DCA300E}">
      <dgm:prSet/>
      <dgm:spPr/>
      <dgm:t>
        <a:bodyPr/>
        <a:lstStyle/>
        <a:p>
          <a:endParaRPr lang="en-GB"/>
        </a:p>
      </dgm:t>
    </dgm:pt>
    <dgm:pt modelId="{3E5F2DFF-2BC5-45A2-9152-429569BDA892}" type="sibTrans" cxnId="{4F0E1975-B757-47F0-8D02-A59B7DCA300E}">
      <dgm:prSet/>
      <dgm:spPr/>
      <dgm:t>
        <a:bodyPr/>
        <a:lstStyle/>
        <a:p>
          <a:endParaRPr lang="en-GB"/>
        </a:p>
      </dgm:t>
    </dgm:pt>
    <dgm:pt modelId="{CD41B7A1-4D39-4FF9-A623-FA2A6AD11BC9}" type="pres">
      <dgm:prSet presAssocID="{EE6C66A9-B135-4290-8169-83A334E22EF8}" presName="linear" presStyleCnt="0">
        <dgm:presLayoutVars>
          <dgm:animLvl val="lvl"/>
          <dgm:resizeHandles val="exact"/>
        </dgm:presLayoutVars>
      </dgm:prSet>
      <dgm:spPr/>
    </dgm:pt>
    <dgm:pt modelId="{31B33AA4-F630-46B1-B77A-8DF0F22A9008}" type="pres">
      <dgm:prSet presAssocID="{DC64B32B-517D-4A7D-877C-B24E2F0B0987}" presName="parentText" presStyleLbl="node1" presStyleIdx="0" presStyleCnt="7">
        <dgm:presLayoutVars>
          <dgm:chMax val="0"/>
          <dgm:bulletEnabled val="1"/>
        </dgm:presLayoutVars>
      </dgm:prSet>
      <dgm:spPr/>
    </dgm:pt>
    <dgm:pt modelId="{620BF83F-A740-4A6E-881F-37562424601B}" type="pres">
      <dgm:prSet presAssocID="{621ECF88-8E03-43B2-BEA7-B20B9C1A5562}" presName="spacer" presStyleCnt="0"/>
      <dgm:spPr/>
    </dgm:pt>
    <dgm:pt modelId="{91A2CFC6-A2D9-4B21-981F-5C8529714BCF}" type="pres">
      <dgm:prSet presAssocID="{FBF090F7-71B7-436F-8CC8-A082F409CF48}" presName="parentText" presStyleLbl="node1" presStyleIdx="1" presStyleCnt="7">
        <dgm:presLayoutVars>
          <dgm:chMax val="0"/>
          <dgm:bulletEnabled val="1"/>
        </dgm:presLayoutVars>
      </dgm:prSet>
      <dgm:spPr/>
    </dgm:pt>
    <dgm:pt modelId="{82056E9F-6798-4F6A-8D9A-791F733A4C7C}" type="pres">
      <dgm:prSet presAssocID="{BDE5556B-0780-466E-8951-64A39EE75779}" presName="spacer" presStyleCnt="0"/>
      <dgm:spPr/>
    </dgm:pt>
    <dgm:pt modelId="{C31D381C-C675-4F12-9AC3-DF368C54C999}" type="pres">
      <dgm:prSet presAssocID="{ADE7A22E-75A4-4525-A12C-19585D26F396}" presName="parentText" presStyleLbl="node1" presStyleIdx="2" presStyleCnt="7">
        <dgm:presLayoutVars>
          <dgm:chMax val="0"/>
          <dgm:bulletEnabled val="1"/>
        </dgm:presLayoutVars>
      </dgm:prSet>
      <dgm:spPr/>
    </dgm:pt>
    <dgm:pt modelId="{A6F9FD6C-AC4E-4028-A968-D523F1856AE9}" type="pres">
      <dgm:prSet presAssocID="{C591567D-65D3-452C-87B5-7AEE2AC79F89}" presName="spacer" presStyleCnt="0"/>
      <dgm:spPr/>
    </dgm:pt>
    <dgm:pt modelId="{70BA9155-9307-42FA-99ED-956490BC1F7D}" type="pres">
      <dgm:prSet presAssocID="{5B4D23E7-6D40-4487-A910-3784028878C5}" presName="parentText" presStyleLbl="node1" presStyleIdx="3" presStyleCnt="7">
        <dgm:presLayoutVars>
          <dgm:chMax val="0"/>
          <dgm:bulletEnabled val="1"/>
        </dgm:presLayoutVars>
      </dgm:prSet>
      <dgm:spPr/>
    </dgm:pt>
    <dgm:pt modelId="{129C0DBC-FABD-4640-B783-7FE53CFA25D0}" type="pres">
      <dgm:prSet presAssocID="{1DCDC7F9-7CEF-4A06-BC26-7550843F9AB8}" presName="spacer" presStyleCnt="0"/>
      <dgm:spPr/>
    </dgm:pt>
    <dgm:pt modelId="{E2AAA8EF-7771-4A28-AFB7-C9F4BB34E14B}" type="pres">
      <dgm:prSet presAssocID="{30FD74DF-017A-4212-8B01-381C3B65EA1D}" presName="parentText" presStyleLbl="node1" presStyleIdx="4" presStyleCnt="7">
        <dgm:presLayoutVars>
          <dgm:chMax val="0"/>
          <dgm:bulletEnabled val="1"/>
        </dgm:presLayoutVars>
      </dgm:prSet>
      <dgm:spPr/>
    </dgm:pt>
    <dgm:pt modelId="{75578D74-A055-417F-8E6A-54EA49F49A58}" type="pres">
      <dgm:prSet presAssocID="{8DADE7E2-E82B-4A86-A93C-314B0C7C8BE9}" presName="spacer" presStyleCnt="0"/>
      <dgm:spPr/>
    </dgm:pt>
    <dgm:pt modelId="{1C20A9B3-A5EB-48EC-A454-B9019717732D}" type="pres">
      <dgm:prSet presAssocID="{D1066D67-4D6A-4745-A784-503F966CEB58}" presName="parentText" presStyleLbl="node1" presStyleIdx="5" presStyleCnt="7">
        <dgm:presLayoutVars>
          <dgm:chMax val="0"/>
          <dgm:bulletEnabled val="1"/>
        </dgm:presLayoutVars>
      </dgm:prSet>
      <dgm:spPr/>
    </dgm:pt>
    <dgm:pt modelId="{367A458E-3A4F-4002-A0C8-8552442A1A46}" type="pres">
      <dgm:prSet presAssocID="{62D441CB-5C6C-4BD5-B390-3531FDEBFECF}" presName="spacer" presStyleCnt="0"/>
      <dgm:spPr/>
    </dgm:pt>
    <dgm:pt modelId="{50E6ADB2-4244-4F70-A76B-963A28EEE1B8}" type="pres">
      <dgm:prSet presAssocID="{CE815E94-B51A-43D9-95A1-F279B92D4C1A}" presName="parentText" presStyleLbl="node1" presStyleIdx="6" presStyleCnt="7" custLinFactY="6109" custLinFactNeighborX="202" custLinFactNeighborY="100000">
        <dgm:presLayoutVars>
          <dgm:chMax val="0"/>
          <dgm:bulletEnabled val="1"/>
        </dgm:presLayoutVars>
      </dgm:prSet>
      <dgm:spPr/>
    </dgm:pt>
  </dgm:ptLst>
  <dgm:cxnLst>
    <dgm:cxn modelId="{53FD9E1B-04E6-48D1-959E-3A7A4916B56C}" srcId="{EE6C66A9-B135-4290-8169-83A334E22EF8}" destId="{ADE7A22E-75A4-4525-A12C-19585D26F396}" srcOrd="2" destOrd="0" parTransId="{002B226D-81D9-4430-B5F2-4D4C5C4FD99B}" sibTransId="{C591567D-65D3-452C-87B5-7AEE2AC79F89}"/>
    <dgm:cxn modelId="{269C473A-6347-4BD4-9E5D-D8877833D4F7}" type="presOf" srcId="{ADE7A22E-75A4-4525-A12C-19585D26F396}" destId="{C31D381C-C675-4F12-9AC3-DF368C54C999}" srcOrd="0" destOrd="0" presId="urn:microsoft.com/office/officeart/2005/8/layout/vList2"/>
    <dgm:cxn modelId="{13F9F63C-99AF-4299-ADFC-2FEBF6108326}" type="presOf" srcId="{DC64B32B-517D-4A7D-877C-B24E2F0B0987}" destId="{31B33AA4-F630-46B1-B77A-8DF0F22A9008}" srcOrd="0" destOrd="0" presId="urn:microsoft.com/office/officeart/2005/8/layout/vList2"/>
    <dgm:cxn modelId="{9517E65E-3E37-486F-9F11-7806250A01C9}" srcId="{EE6C66A9-B135-4290-8169-83A334E22EF8}" destId="{5B4D23E7-6D40-4487-A910-3784028878C5}" srcOrd="3" destOrd="0" parTransId="{8B0A93D3-8C0D-4A94-A38E-D6F6003FF65C}" sibTransId="{1DCDC7F9-7CEF-4A06-BC26-7550843F9AB8}"/>
    <dgm:cxn modelId="{2B0D1968-DF1A-4D0C-BF4F-E48C37C83055}" type="presOf" srcId="{5B4D23E7-6D40-4487-A910-3784028878C5}" destId="{70BA9155-9307-42FA-99ED-956490BC1F7D}" srcOrd="0" destOrd="0" presId="urn:microsoft.com/office/officeart/2005/8/layout/vList2"/>
    <dgm:cxn modelId="{CD3AC14C-4C5C-4B08-B814-A76932CEE2C3}" type="presOf" srcId="{30FD74DF-017A-4212-8B01-381C3B65EA1D}" destId="{E2AAA8EF-7771-4A28-AFB7-C9F4BB34E14B}" srcOrd="0" destOrd="0" presId="urn:microsoft.com/office/officeart/2005/8/layout/vList2"/>
    <dgm:cxn modelId="{4F0E1975-B757-47F0-8D02-A59B7DCA300E}" srcId="{EE6C66A9-B135-4290-8169-83A334E22EF8}" destId="{CE815E94-B51A-43D9-95A1-F279B92D4C1A}" srcOrd="6" destOrd="0" parTransId="{DFF47E33-2885-482D-9D46-A87C5AB2FD1B}" sibTransId="{3E5F2DFF-2BC5-45A2-9152-429569BDA892}"/>
    <dgm:cxn modelId="{931C2B87-D2A8-45CB-A1A1-6CE6504A3256}" type="presOf" srcId="{EE6C66A9-B135-4290-8169-83A334E22EF8}" destId="{CD41B7A1-4D39-4FF9-A623-FA2A6AD11BC9}" srcOrd="0" destOrd="0" presId="urn:microsoft.com/office/officeart/2005/8/layout/vList2"/>
    <dgm:cxn modelId="{8C24329A-11D0-4F71-8C6C-15A94C2F6D4B}" type="presOf" srcId="{D1066D67-4D6A-4745-A784-503F966CEB58}" destId="{1C20A9B3-A5EB-48EC-A454-B9019717732D}" srcOrd="0" destOrd="0" presId="urn:microsoft.com/office/officeart/2005/8/layout/vList2"/>
    <dgm:cxn modelId="{4F62D1AA-A2EB-486A-A73F-8447DF570A20}" type="presOf" srcId="{FBF090F7-71B7-436F-8CC8-A082F409CF48}" destId="{91A2CFC6-A2D9-4B21-981F-5C8529714BCF}" srcOrd="0" destOrd="0" presId="urn:microsoft.com/office/officeart/2005/8/layout/vList2"/>
    <dgm:cxn modelId="{C98ED8AC-BCAE-4D81-AA5A-D9D1A39D72FB}" srcId="{EE6C66A9-B135-4290-8169-83A334E22EF8}" destId="{30FD74DF-017A-4212-8B01-381C3B65EA1D}" srcOrd="4" destOrd="0" parTransId="{43A5B962-7F91-471C-B6B1-1D1F80BB55D4}" sibTransId="{8DADE7E2-E82B-4A86-A93C-314B0C7C8BE9}"/>
    <dgm:cxn modelId="{20563DAD-0347-4C95-B3EF-1677B42990E2}" srcId="{EE6C66A9-B135-4290-8169-83A334E22EF8}" destId="{DC64B32B-517D-4A7D-877C-B24E2F0B0987}" srcOrd="0" destOrd="0" parTransId="{61AEE564-97D4-4A63-AA6D-C9658D88F9D5}" sibTransId="{621ECF88-8E03-43B2-BEA7-B20B9C1A5562}"/>
    <dgm:cxn modelId="{3CE335DF-3859-43E8-95D4-5C6B19FBD0DF}" type="presOf" srcId="{CE815E94-B51A-43D9-95A1-F279B92D4C1A}" destId="{50E6ADB2-4244-4F70-A76B-963A28EEE1B8}" srcOrd="0" destOrd="0" presId="urn:microsoft.com/office/officeart/2005/8/layout/vList2"/>
    <dgm:cxn modelId="{7CD590E1-EA32-41E4-A47E-91C9E71BE1F8}" srcId="{EE6C66A9-B135-4290-8169-83A334E22EF8}" destId="{D1066D67-4D6A-4745-A784-503F966CEB58}" srcOrd="5" destOrd="0" parTransId="{D96BB48F-F75E-4383-AA9E-BBCF3A91305A}" sibTransId="{62D441CB-5C6C-4BD5-B390-3531FDEBFECF}"/>
    <dgm:cxn modelId="{787E84F4-34A6-4D7D-818D-21AAAA30E849}" srcId="{EE6C66A9-B135-4290-8169-83A334E22EF8}" destId="{FBF090F7-71B7-436F-8CC8-A082F409CF48}" srcOrd="1" destOrd="0" parTransId="{7AA64C28-398C-480E-81D6-D5F351D6EF2C}" sibTransId="{BDE5556B-0780-466E-8951-64A39EE75779}"/>
    <dgm:cxn modelId="{B78ACE03-E507-4AAB-BD6B-EFC2966C6AF7}" type="presParOf" srcId="{CD41B7A1-4D39-4FF9-A623-FA2A6AD11BC9}" destId="{31B33AA4-F630-46B1-B77A-8DF0F22A9008}" srcOrd="0" destOrd="0" presId="urn:microsoft.com/office/officeart/2005/8/layout/vList2"/>
    <dgm:cxn modelId="{001634E5-41EA-4DAE-81D8-0CF7E0FFDE89}" type="presParOf" srcId="{CD41B7A1-4D39-4FF9-A623-FA2A6AD11BC9}" destId="{620BF83F-A740-4A6E-881F-37562424601B}" srcOrd="1" destOrd="0" presId="urn:microsoft.com/office/officeart/2005/8/layout/vList2"/>
    <dgm:cxn modelId="{8408023E-A395-41B6-8351-E2DA11F47B0F}" type="presParOf" srcId="{CD41B7A1-4D39-4FF9-A623-FA2A6AD11BC9}" destId="{91A2CFC6-A2D9-4B21-981F-5C8529714BCF}" srcOrd="2" destOrd="0" presId="urn:microsoft.com/office/officeart/2005/8/layout/vList2"/>
    <dgm:cxn modelId="{445CA247-CFA8-4C54-B226-52F558C7829E}" type="presParOf" srcId="{CD41B7A1-4D39-4FF9-A623-FA2A6AD11BC9}" destId="{82056E9F-6798-4F6A-8D9A-791F733A4C7C}" srcOrd="3" destOrd="0" presId="urn:microsoft.com/office/officeart/2005/8/layout/vList2"/>
    <dgm:cxn modelId="{02ECCC99-F427-4DAE-98F8-5F73F09BCE57}" type="presParOf" srcId="{CD41B7A1-4D39-4FF9-A623-FA2A6AD11BC9}" destId="{C31D381C-C675-4F12-9AC3-DF368C54C999}" srcOrd="4" destOrd="0" presId="urn:microsoft.com/office/officeart/2005/8/layout/vList2"/>
    <dgm:cxn modelId="{C4658ED9-C740-43AF-BB17-CD6E829B05EA}" type="presParOf" srcId="{CD41B7A1-4D39-4FF9-A623-FA2A6AD11BC9}" destId="{A6F9FD6C-AC4E-4028-A968-D523F1856AE9}" srcOrd="5" destOrd="0" presId="urn:microsoft.com/office/officeart/2005/8/layout/vList2"/>
    <dgm:cxn modelId="{A45F74B7-91DB-4613-A685-8DE937E3DA9A}" type="presParOf" srcId="{CD41B7A1-4D39-4FF9-A623-FA2A6AD11BC9}" destId="{70BA9155-9307-42FA-99ED-956490BC1F7D}" srcOrd="6" destOrd="0" presId="urn:microsoft.com/office/officeart/2005/8/layout/vList2"/>
    <dgm:cxn modelId="{36705653-5F88-4ADE-97AB-D27A7576C74A}" type="presParOf" srcId="{CD41B7A1-4D39-4FF9-A623-FA2A6AD11BC9}" destId="{129C0DBC-FABD-4640-B783-7FE53CFA25D0}" srcOrd="7" destOrd="0" presId="urn:microsoft.com/office/officeart/2005/8/layout/vList2"/>
    <dgm:cxn modelId="{0B846283-5A55-40AC-A561-D68F21B54842}" type="presParOf" srcId="{CD41B7A1-4D39-4FF9-A623-FA2A6AD11BC9}" destId="{E2AAA8EF-7771-4A28-AFB7-C9F4BB34E14B}" srcOrd="8" destOrd="0" presId="urn:microsoft.com/office/officeart/2005/8/layout/vList2"/>
    <dgm:cxn modelId="{BC51F030-23BA-4F05-A51D-1222901C9841}" type="presParOf" srcId="{CD41B7A1-4D39-4FF9-A623-FA2A6AD11BC9}" destId="{75578D74-A055-417F-8E6A-54EA49F49A58}" srcOrd="9" destOrd="0" presId="urn:microsoft.com/office/officeart/2005/8/layout/vList2"/>
    <dgm:cxn modelId="{5FC3AAF8-E63A-4959-9F2A-F467C7A90F6D}" type="presParOf" srcId="{CD41B7A1-4D39-4FF9-A623-FA2A6AD11BC9}" destId="{1C20A9B3-A5EB-48EC-A454-B9019717732D}" srcOrd="10" destOrd="0" presId="urn:microsoft.com/office/officeart/2005/8/layout/vList2"/>
    <dgm:cxn modelId="{D88F0042-D175-465C-B0A0-FB5622F57B38}" type="presParOf" srcId="{CD41B7A1-4D39-4FF9-A623-FA2A6AD11BC9}" destId="{367A458E-3A4F-4002-A0C8-8552442A1A46}" srcOrd="11" destOrd="0" presId="urn:microsoft.com/office/officeart/2005/8/layout/vList2"/>
    <dgm:cxn modelId="{712F6960-E35A-433A-A5F6-4387B001D8F0}" type="presParOf" srcId="{CD41B7A1-4D39-4FF9-A623-FA2A6AD11BC9}" destId="{50E6ADB2-4244-4F70-A76B-963A28EEE1B8}"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568EC4D1-18A0-4C4F-B63D-86567E0ED7DC}"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GB"/>
        </a:p>
      </dgm:t>
    </dgm:pt>
    <dgm:pt modelId="{CDE20D49-8F2C-408F-BCCB-FBE696E53FC8}">
      <dgm:prSet/>
      <dgm:spPr/>
      <dgm:t>
        <a:bodyPr/>
        <a:lstStyle/>
        <a:p>
          <a:r>
            <a:rPr lang="en-GB" noProof="0" dirty="0"/>
            <a:t>Suicide prevention</a:t>
          </a:r>
        </a:p>
      </dgm:t>
    </dgm:pt>
    <dgm:pt modelId="{D5987B4C-54B4-4524-A11F-75459C9A9516}" type="parTrans" cxnId="{E68346E0-B8B6-458D-B085-E0D6406677E7}">
      <dgm:prSet/>
      <dgm:spPr/>
      <dgm:t>
        <a:bodyPr/>
        <a:lstStyle/>
        <a:p>
          <a:endParaRPr lang="en-GB"/>
        </a:p>
      </dgm:t>
    </dgm:pt>
    <dgm:pt modelId="{5CA3F0D3-9B54-41FD-9584-AADE5EE29678}" type="sibTrans" cxnId="{E68346E0-B8B6-458D-B085-E0D6406677E7}">
      <dgm:prSet/>
      <dgm:spPr/>
      <dgm:t>
        <a:bodyPr/>
        <a:lstStyle/>
        <a:p>
          <a:endParaRPr lang="en-GB"/>
        </a:p>
      </dgm:t>
    </dgm:pt>
    <dgm:pt modelId="{D3BDDB19-C29E-4CD3-9D64-2857C15A957B}">
      <dgm:prSet/>
      <dgm:spPr/>
      <dgm:t>
        <a:bodyPr/>
        <a:lstStyle/>
        <a:p>
          <a:r>
            <a:rPr lang="en-GB" noProof="0" dirty="0"/>
            <a:t>Social isolation and loneliness</a:t>
          </a:r>
        </a:p>
      </dgm:t>
    </dgm:pt>
    <dgm:pt modelId="{0FCC3162-A956-40C8-B553-4FDF8C07203F}" type="parTrans" cxnId="{B05DF986-7384-40FD-A527-8178966471CA}">
      <dgm:prSet/>
      <dgm:spPr/>
      <dgm:t>
        <a:bodyPr/>
        <a:lstStyle/>
        <a:p>
          <a:endParaRPr lang="en-GB"/>
        </a:p>
      </dgm:t>
    </dgm:pt>
    <dgm:pt modelId="{C5D25275-0E5B-47C9-B06D-F55B3EB0DFF8}" type="sibTrans" cxnId="{B05DF986-7384-40FD-A527-8178966471CA}">
      <dgm:prSet/>
      <dgm:spPr>
        <a:solidFill>
          <a:srgbClr val="0099CC"/>
        </a:solidFill>
      </dgm:spPr>
      <dgm:t>
        <a:bodyPr/>
        <a:lstStyle/>
        <a:p>
          <a:endParaRPr lang="en-GB"/>
        </a:p>
      </dgm:t>
    </dgm:pt>
    <dgm:pt modelId="{FFB945B7-5AF2-425F-8FF2-9845234D8153}">
      <dgm:prSet/>
      <dgm:spPr/>
      <dgm:t>
        <a:bodyPr/>
        <a:lstStyle/>
        <a:p>
          <a:r>
            <a:rPr lang="en-GB" noProof="0" dirty="0"/>
            <a:t>Addressing poverty and inequality</a:t>
          </a:r>
        </a:p>
      </dgm:t>
    </dgm:pt>
    <dgm:pt modelId="{56F91DE4-0188-4B4D-9A6D-1383784DF93D}" type="parTrans" cxnId="{60DF0936-0D5B-4ECA-80B2-B291C487CF9C}">
      <dgm:prSet/>
      <dgm:spPr/>
      <dgm:t>
        <a:bodyPr/>
        <a:lstStyle/>
        <a:p>
          <a:endParaRPr lang="en-GB"/>
        </a:p>
      </dgm:t>
    </dgm:pt>
    <dgm:pt modelId="{387456D7-EE3E-4E60-B20F-3DE76F26BA32}" type="sibTrans" cxnId="{60DF0936-0D5B-4ECA-80B2-B291C487CF9C}">
      <dgm:prSet/>
      <dgm:spPr/>
      <dgm:t>
        <a:bodyPr/>
        <a:lstStyle/>
        <a:p>
          <a:endParaRPr lang="en-GB"/>
        </a:p>
      </dgm:t>
    </dgm:pt>
    <dgm:pt modelId="{5EE3951B-845F-49D2-870F-FEF55225E17C}">
      <dgm:prSet/>
      <dgm:spPr/>
      <dgm:t>
        <a:bodyPr/>
        <a:lstStyle/>
        <a:p>
          <a:r>
            <a:rPr lang="en-GB" noProof="0" dirty="0"/>
            <a:t>Unpaid carers</a:t>
          </a:r>
        </a:p>
      </dgm:t>
    </dgm:pt>
    <dgm:pt modelId="{76A679F2-C8CD-4094-AD29-D1D2BDAD0BB4}" type="parTrans" cxnId="{74A2F15D-3FBE-47DE-BA0C-7FD45B7C2CA5}">
      <dgm:prSet/>
      <dgm:spPr/>
      <dgm:t>
        <a:bodyPr/>
        <a:lstStyle/>
        <a:p>
          <a:endParaRPr lang="en-GB"/>
        </a:p>
      </dgm:t>
    </dgm:pt>
    <dgm:pt modelId="{05233744-4446-4C75-8E51-79F1EC7A629A}" type="sibTrans" cxnId="{74A2F15D-3FBE-47DE-BA0C-7FD45B7C2CA5}">
      <dgm:prSet/>
      <dgm:spPr/>
      <dgm:t>
        <a:bodyPr/>
        <a:lstStyle/>
        <a:p>
          <a:endParaRPr lang="en-GB"/>
        </a:p>
      </dgm:t>
    </dgm:pt>
    <dgm:pt modelId="{DFCFDD28-55E7-40F6-B743-6F677E11F3A2}">
      <dgm:prSet/>
      <dgm:spPr/>
      <dgm:t>
        <a:bodyPr/>
        <a:lstStyle/>
        <a:p>
          <a:r>
            <a:rPr lang="en-GB" noProof="0" dirty="0"/>
            <a:t>Crisis prevention</a:t>
          </a:r>
        </a:p>
      </dgm:t>
    </dgm:pt>
    <dgm:pt modelId="{4693E085-D3D8-40E8-88A7-0DDC5FB9BFF2}" type="parTrans" cxnId="{F144E957-9AEE-4A85-A88E-817986E2041E}">
      <dgm:prSet/>
      <dgm:spPr/>
      <dgm:t>
        <a:bodyPr/>
        <a:lstStyle/>
        <a:p>
          <a:endParaRPr lang="en-GB"/>
        </a:p>
      </dgm:t>
    </dgm:pt>
    <dgm:pt modelId="{5DAE873F-8716-4E42-A6F3-1174551D779F}" type="sibTrans" cxnId="{F144E957-9AEE-4A85-A88E-817986E2041E}">
      <dgm:prSet/>
      <dgm:spPr/>
      <dgm:t>
        <a:bodyPr/>
        <a:lstStyle/>
        <a:p>
          <a:endParaRPr lang="en-GB"/>
        </a:p>
      </dgm:t>
    </dgm:pt>
    <dgm:pt modelId="{3C1FAA65-61A2-4660-902E-95BB3C7B2372}">
      <dgm:prSet/>
      <dgm:spPr/>
      <dgm:t>
        <a:bodyPr/>
        <a:lstStyle/>
        <a:p>
          <a:r>
            <a:rPr lang="en-GB" noProof="0" dirty="0"/>
            <a:t>Rural disadvantage</a:t>
          </a:r>
        </a:p>
      </dgm:t>
    </dgm:pt>
    <dgm:pt modelId="{C5A24AF6-22B7-41F0-8F35-AB8EEB4E648B}" type="parTrans" cxnId="{F9145272-18B3-42FA-82D1-DEEFBF0418C9}">
      <dgm:prSet/>
      <dgm:spPr/>
      <dgm:t>
        <a:bodyPr/>
        <a:lstStyle/>
        <a:p>
          <a:endParaRPr lang="en-GB"/>
        </a:p>
      </dgm:t>
    </dgm:pt>
    <dgm:pt modelId="{675CCD33-C59B-4001-8451-FD64D1D2902D}" type="sibTrans" cxnId="{F9145272-18B3-42FA-82D1-DEEFBF0418C9}">
      <dgm:prSet/>
      <dgm:spPr/>
      <dgm:t>
        <a:bodyPr/>
        <a:lstStyle/>
        <a:p>
          <a:endParaRPr lang="en-GB"/>
        </a:p>
      </dgm:t>
    </dgm:pt>
    <dgm:pt modelId="{649A31DC-3F8C-476D-A163-5481A7DE79E5}">
      <dgm:prSet/>
      <dgm:spPr/>
      <dgm:t>
        <a:bodyPr/>
        <a:lstStyle/>
        <a:p>
          <a:r>
            <a:rPr lang="en-GB" noProof="0" dirty="0"/>
            <a:t>Psychological trauma</a:t>
          </a:r>
        </a:p>
      </dgm:t>
    </dgm:pt>
    <dgm:pt modelId="{CF47B217-BB8C-4C92-AC27-FE92D73EE11B}" type="parTrans" cxnId="{2F40F113-DC80-41E4-B122-306AF16AEAC3}">
      <dgm:prSet/>
      <dgm:spPr/>
      <dgm:t>
        <a:bodyPr/>
        <a:lstStyle/>
        <a:p>
          <a:endParaRPr lang="en-GB"/>
        </a:p>
      </dgm:t>
    </dgm:pt>
    <dgm:pt modelId="{73D7A963-99DA-4B6C-B73C-CE7D18948287}" type="sibTrans" cxnId="{2F40F113-DC80-41E4-B122-306AF16AEAC3}">
      <dgm:prSet/>
      <dgm:spPr/>
      <dgm:t>
        <a:bodyPr/>
        <a:lstStyle/>
        <a:p>
          <a:endParaRPr lang="en-GB"/>
        </a:p>
      </dgm:t>
    </dgm:pt>
    <dgm:pt modelId="{424F771D-B053-4D76-95E7-07E4C9BD12A3}">
      <dgm:prSet/>
      <dgm:spPr/>
      <dgm:t>
        <a:bodyPr/>
        <a:lstStyle/>
        <a:p>
          <a:r>
            <a:rPr lang="en-GB" noProof="0" dirty="0"/>
            <a:t>Long-term health conditions</a:t>
          </a:r>
        </a:p>
      </dgm:t>
    </dgm:pt>
    <dgm:pt modelId="{CFB3A14F-2E62-4FE5-9CA4-EAB21F55D603}" type="parTrans" cxnId="{05B98E78-2A53-4164-BD26-961E4F3D2603}">
      <dgm:prSet/>
      <dgm:spPr/>
      <dgm:t>
        <a:bodyPr/>
        <a:lstStyle/>
        <a:p>
          <a:endParaRPr lang="en-GB"/>
        </a:p>
      </dgm:t>
    </dgm:pt>
    <dgm:pt modelId="{838C6F1E-9CD9-41D0-A366-77F11BD7F46E}" type="sibTrans" cxnId="{05B98E78-2A53-4164-BD26-961E4F3D2603}">
      <dgm:prSet/>
      <dgm:spPr/>
      <dgm:t>
        <a:bodyPr/>
        <a:lstStyle/>
        <a:p>
          <a:endParaRPr lang="en-GB"/>
        </a:p>
      </dgm:t>
    </dgm:pt>
    <dgm:pt modelId="{FFC7CDF5-7653-4DD8-8217-6E4BD69A44A9}" type="pres">
      <dgm:prSet presAssocID="{568EC4D1-18A0-4C4F-B63D-86567E0ED7DC}" presName="Name0" presStyleCnt="0">
        <dgm:presLayoutVars>
          <dgm:chMax/>
          <dgm:chPref/>
          <dgm:dir/>
          <dgm:animLvl val="lvl"/>
        </dgm:presLayoutVars>
      </dgm:prSet>
      <dgm:spPr/>
    </dgm:pt>
    <dgm:pt modelId="{3BFB39E3-15A4-44FC-ADC9-A6C1C5DA258A}" type="pres">
      <dgm:prSet presAssocID="{CDE20D49-8F2C-408F-BCCB-FBE696E53FC8}" presName="composite" presStyleCnt="0"/>
      <dgm:spPr/>
    </dgm:pt>
    <dgm:pt modelId="{E783822C-8ACC-4DFF-913D-637A88F694BC}" type="pres">
      <dgm:prSet presAssocID="{CDE20D49-8F2C-408F-BCCB-FBE696E53FC8}" presName="Parent1" presStyleLbl="node1" presStyleIdx="0" presStyleCnt="6">
        <dgm:presLayoutVars>
          <dgm:chMax val="1"/>
          <dgm:chPref val="1"/>
          <dgm:bulletEnabled val="1"/>
        </dgm:presLayoutVars>
      </dgm:prSet>
      <dgm:spPr/>
    </dgm:pt>
    <dgm:pt modelId="{FEE13738-9275-4A4C-A42B-8F0F79343F27}" type="pres">
      <dgm:prSet presAssocID="{CDE20D49-8F2C-408F-BCCB-FBE696E53FC8}" presName="Childtext1" presStyleLbl="revTx" presStyleIdx="0" presStyleCnt="3">
        <dgm:presLayoutVars>
          <dgm:chMax val="0"/>
          <dgm:chPref val="0"/>
          <dgm:bulletEnabled val="1"/>
        </dgm:presLayoutVars>
      </dgm:prSet>
      <dgm:spPr/>
    </dgm:pt>
    <dgm:pt modelId="{C49C6BE1-C3CD-49B0-81CE-03B9389B8444}" type="pres">
      <dgm:prSet presAssocID="{CDE20D49-8F2C-408F-BCCB-FBE696E53FC8}" presName="BalanceSpacing" presStyleCnt="0"/>
      <dgm:spPr/>
    </dgm:pt>
    <dgm:pt modelId="{4BC9D3F6-CFBF-4549-9CEB-71A08814C953}" type="pres">
      <dgm:prSet presAssocID="{CDE20D49-8F2C-408F-BCCB-FBE696E53FC8}" presName="BalanceSpacing1" presStyleCnt="0"/>
      <dgm:spPr/>
    </dgm:pt>
    <dgm:pt modelId="{3770D8D5-6C59-4DB1-8360-B4A6F6461B83}" type="pres">
      <dgm:prSet presAssocID="{5CA3F0D3-9B54-41FD-9584-AADE5EE29678}" presName="Accent1Text" presStyleLbl="node1" presStyleIdx="1" presStyleCnt="6"/>
      <dgm:spPr/>
    </dgm:pt>
    <dgm:pt modelId="{DB59E803-9213-4474-B44B-E62B9E81CE9C}" type="pres">
      <dgm:prSet presAssocID="{5CA3F0D3-9B54-41FD-9584-AADE5EE29678}" presName="spaceBetweenRectangles" presStyleCnt="0"/>
      <dgm:spPr/>
    </dgm:pt>
    <dgm:pt modelId="{52AD6F80-BBF3-48B3-85BC-E4680D75A7F4}" type="pres">
      <dgm:prSet presAssocID="{D3BDDB19-C29E-4CD3-9D64-2857C15A957B}" presName="composite" presStyleCnt="0"/>
      <dgm:spPr/>
    </dgm:pt>
    <dgm:pt modelId="{3A59A7D1-3109-409F-81D0-58ADC4F42B0D}" type="pres">
      <dgm:prSet presAssocID="{D3BDDB19-C29E-4CD3-9D64-2857C15A957B}" presName="Parent1" presStyleLbl="node1" presStyleIdx="2" presStyleCnt="6">
        <dgm:presLayoutVars>
          <dgm:chMax val="1"/>
          <dgm:chPref val="1"/>
          <dgm:bulletEnabled val="1"/>
        </dgm:presLayoutVars>
      </dgm:prSet>
      <dgm:spPr/>
    </dgm:pt>
    <dgm:pt modelId="{D503A8C5-071B-462D-8B0A-039CDA58F569}" type="pres">
      <dgm:prSet presAssocID="{D3BDDB19-C29E-4CD3-9D64-2857C15A957B}" presName="Childtext1" presStyleLbl="revTx" presStyleIdx="1" presStyleCnt="3">
        <dgm:presLayoutVars>
          <dgm:chMax val="0"/>
          <dgm:chPref val="0"/>
          <dgm:bulletEnabled val="1"/>
        </dgm:presLayoutVars>
      </dgm:prSet>
      <dgm:spPr/>
    </dgm:pt>
    <dgm:pt modelId="{3F999D79-B1F1-4CA2-ABB5-E902EED57E92}" type="pres">
      <dgm:prSet presAssocID="{D3BDDB19-C29E-4CD3-9D64-2857C15A957B}" presName="BalanceSpacing" presStyleCnt="0"/>
      <dgm:spPr/>
    </dgm:pt>
    <dgm:pt modelId="{491B7F5E-8FE5-4F46-8583-9D93DECE732C}" type="pres">
      <dgm:prSet presAssocID="{D3BDDB19-C29E-4CD3-9D64-2857C15A957B}" presName="BalanceSpacing1" presStyleCnt="0"/>
      <dgm:spPr/>
    </dgm:pt>
    <dgm:pt modelId="{3242DEC8-4CA5-47AC-A962-599541DC0782}" type="pres">
      <dgm:prSet presAssocID="{C5D25275-0E5B-47C9-B06D-F55B3EB0DFF8}" presName="Accent1Text" presStyleLbl="node1" presStyleIdx="3" presStyleCnt="6"/>
      <dgm:spPr/>
    </dgm:pt>
    <dgm:pt modelId="{6A1A8D98-54DD-45E5-ADD1-39A00AA705E1}" type="pres">
      <dgm:prSet presAssocID="{C5D25275-0E5B-47C9-B06D-F55B3EB0DFF8}" presName="spaceBetweenRectangles" presStyleCnt="0"/>
      <dgm:spPr/>
    </dgm:pt>
    <dgm:pt modelId="{759000C7-8BBB-4FC4-A64F-46D8ACDCE032}" type="pres">
      <dgm:prSet presAssocID="{FFB945B7-5AF2-425F-8FF2-9845234D8153}" presName="composite" presStyleCnt="0"/>
      <dgm:spPr/>
    </dgm:pt>
    <dgm:pt modelId="{5610E8A0-4B24-4E1E-B12F-95B31BEEACA9}" type="pres">
      <dgm:prSet presAssocID="{FFB945B7-5AF2-425F-8FF2-9845234D8153}" presName="Parent1" presStyleLbl="node1" presStyleIdx="4" presStyleCnt="6">
        <dgm:presLayoutVars>
          <dgm:chMax val="1"/>
          <dgm:chPref val="1"/>
          <dgm:bulletEnabled val="1"/>
        </dgm:presLayoutVars>
      </dgm:prSet>
      <dgm:spPr/>
    </dgm:pt>
    <dgm:pt modelId="{1FB7FCB3-F454-4128-A96F-978141D7C3FD}" type="pres">
      <dgm:prSet presAssocID="{FFB945B7-5AF2-425F-8FF2-9845234D8153}" presName="Childtext1" presStyleLbl="revTx" presStyleIdx="2" presStyleCnt="3">
        <dgm:presLayoutVars>
          <dgm:chMax val="0"/>
          <dgm:chPref val="0"/>
          <dgm:bulletEnabled val="1"/>
        </dgm:presLayoutVars>
      </dgm:prSet>
      <dgm:spPr/>
    </dgm:pt>
    <dgm:pt modelId="{510CBED3-89E3-4229-BCC7-78C8DA5B9389}" type="pres">
      <dgm:prSet presAssocID="{FFB945B7-5AF2-425F-8FF2-9845234D8153}" presName="BalanceSpacing" presStyleCnt="0"/>
      <dgm:spPr/>
    </dgm:pt>
    <dgm:pt modelId="{28098BD9-9215-4D5F-AE49-26C6A02E6656}" type="pres">
      <dgm:prSet presAssocID="{FFB945B7-5AF2-425F-8FF2-9845234D8153}" presName="BalanceSpacing1" presStyleCnt="0"/>
      <dgm:spPr/>
    </dgm:pt>
    <dgm:pt modelId="{9DF12160-BCB5-479A-991F-8AFF514CF93D}" type="pres">
      <dgm:prSet presAssocID="{387456D7-EE3E-4E60-B20F-3DE76F26BA32}" presName="Accent1Text" presStyleLbl="node1" presStyleIdx="5" presStyleCnt="6"/>
      <dgm:spPr/>
    </dgm:pt>
  </dgm:ptLst>
  <dgm:cxnLst>
    <dgm:cxn modelId="{73223D0A-46E1-44AF-8614-52199C95E4A8}" type="presOf" srcId="{D3BDDB19-C29E-4CD3-9D64-2857C15A957B}" destId="{3A59A7D1-3109-409F-81D0-58ADC4F42B0D}" srcOrd="0" destOrd="0" presId="urn:microsoft.com/office/officeart/2008/layout/AlternatingHexagons"/>
    <dgm:cxn modelId="{6A66A60C-DAAA-4891-9BB6-517A477ABED6}" type="presOf" srcId="{568EC4D1-18A0-4C4F-B63D-86567E0ED7DC}" destId="{FFC7CDF5-7653-4DD8-8217-6E4BD69A44A9}" srcOrd="0" destOrd="0" presId="urn:microsoft.com/office/officeart/2008/layout/AlternatingHexagons"/>
    <dgm:cxn modelId="{2F40F113-DC80-41E4-B122-306AF16AEAC3}" srcId="{CDE20D49-8F2C-408F-BCCB-FBE696E53FC8}" destId="{649A31DC-3F8C-476D-A163-5481A7DE79E5}" srcOrd="1" destOrd="0" parTransId="{CF47B217-BB8C-4C92-AC27-FE92D73EE11B}" sibTransId="{73D7A963-99DA-4B6C-B73C-CE7D18948287}"/>
    <dgm:cxn modelId="{3CEDA814-BC49-4A6F-937C-B864061A94CD}" type="presOf" srcId="{424F771D-B053-4D76-95E7-07E4C9BD12A3}" destId="{1FB7FCB3-F454-4128-A96F-978141D7C3FD}" srcOrd="0" destOrd="1" presId="urn:microsoft.com/office/officeart/2008/layout/AlternatingHexagons"/>
    <dgm:cxn modelId="{9867612B-F3E4-453F-9161-8907669536D7}" type="presOf" srcId="{387456D7-EE3E-4E60-B20F-3DE76F26BA32}" destId="{9DF12160-BCB5-479A-991F-8AFF514CF93D}" srcOrd="0" destOrd="0" presId="urn:microsoft.com/office/officeart/2008/layout/AlternatingHexagons"/>
    <dgm:cxn modelId="{60DF0936-0D5B-4ECA-80B2-B291C487CF9C}" srcId="{568EC4D1-18A0-4C4F-B63D-86567E0ED7DC}" destId="{FFB945B7-5AF2-425F-8FF2-9845234D8153}" srcOrd="2" destOrd="0" parTransId="{56F91DE4-0188-4B4D-9A6D-1383784DF93D}" sibTransId="{387456D7-EE3E-4E60-B20F-3DE76F26BA32}"/>
    <dgm:cxn modelId="{74A2F15D-3FBE-47DE-BA0C-7FD45B7C2CA5}" srcId="{FFB945B7-5AF2-425F-8FF2-9845234D8153}" destId="{5EE3951B-845F-49D2-870F-FEF55225E17C}" srcOrd="0" destOrd="0" parTransId="{76A679F2-C8CD-4094-AD29-D1D2BDAD0BB4}" sibTransId="{05233744-4446-4C75-8E51-79F1EC7A629A}"/>
    <dgm:cxn modelId="{F9145272-18B3-42FA-82D1-DEEFBF0418C9}" srcId="{D3BDDB19-C29E-4CD3-9D64-2857C15A957B}" destId="{3C1FAA65-61A2-4660-902E-95BB3C7B2372}" srcOrd="0" destOrd="0" parTransId="{C5A24AF6-22B7-41F0-8F35-AB8EEB4E648B}" sibTransId="{675CCD33-C59B-4001-8451-FD64D1D2902D}"/>
    <dgm:cxn modelId="{F144E957-9AEE-4A85-A88E-817986E2041E}" srcId="{CDE20D49-8F2C-408F-BCCB-FBE696E53FC8}" destId="{DFCFDD28-55E7-40F6-B743-6F677E11F3A2}" srcOrd="0" destOrd="0" parTransId="{4693E085-D3D8-40E8-88A7-0DDC5FB9BFF2}" sibTransId="{5DAE873F-8716-4E42-A6F3-1174551D779F}"/>
    <dgm:cxn modelId="{05B98E78-2A53-4164-BD26-961E4F3D2603}" srcId="{FFB945B7-5AF2-425F-8FF2-9845234D8153}" destId="{424F771D-B053-4D76-95E7-07E4C9BD12A3}" srcOrd="1" destOrd="0" parTransId="{CFB3A14F-2E62-4FE5-9CA4-EAB21F55D603}" sibTransId="{838C6F1E-9CD9-41D0-A366-77F11BD7F46E}"/>
    <dgm:cxn modelId="{E53EAD5A-6A4C-4B34-9160-B7C83EC7FFD9}" type="presOf" srcId="{CDE20D49-8F2C-408F-BCCB-FBE696E53FC8}" destId="{E783822C-8ACC-4DFF-913D-637A88F694BC}" srcOrd="0" destOrd="0" presId="urn:microsoft.com/office/officeart/2008/layout/AlternatingHexagons"/>
    <dgm:cxn modelId="{B05DF986-7384-40FD-A527-8178966471CA}" srcId="{568EC4D1-18A0-4C4F-B63D-86567E0ED7DC}" destId="{D3BDDB19-C29E-4CD3-9D64-2857C15A957B}" srcOrd="1" destOrd="0" parTransId="{0FCC3162-A956-40C8-B553-4FDF8C07203F}" sibTransId="{C5D25275-0E5B-47C9-B06D-F55B3EB0DFF8}"/>
    <dgm:cxn modelId="{B26529AD-8DAA-44D0-935A-90A45A819BCF}" type="presOf" srcId="{5EE3951B-845F-49D2-870F-FEF55225E17C}" destId="{1FB7FCB3-F454-4128-A96F-978141D7C3FD}" srcOrd="0" destOrd="0" presId="urn:microsoft.com/office/officeart/2008/layout/AlternatingHexagons"/>
    <dgm:cxn modelId="{6AC936BB-AB59-40AD-8E50-5B97D099D58E}" type="presOf" srcId="{5CA3F0D3-9B54-41FD-9584-AADE5EE29678}" destId="{3770D8D5-6C59-4DB1-8360-B4A6F6461B83}" srcOrd="0" destOrd="0" presId="urn:microsoft.com/office/officeart/2008/layout/AlternatingHexagons"/>
    <dgm:cxn modelId="{EF1168C7-BDDC-4304-B96C-CC521EEBE5D0}" type="presOf" srcId="{3C1FAA65-61A2-4660-902E-95BB3C7B2372}" destId="{D503A8C5-071B-462D-8B0A-039CDA58F569}" srcOrd="0" destOrd="0" presId="urn:microsoft.com/office/officeart/2008/layout/AlternatingHexagons"/>
    <dgm:cxn modelId="{1856CDCA-C23F-492C-A842-D08E38FEFB34}" type="presOf" srcId="{FFB945B7-5AF2-425F-8FF2-9845234D8153}" destId="{5610E8A0-4B24-4E1E-B12F-95B31BEEACA9}" srcOrd="0" destOrd="0" presId="urn:microsoft.com/office/officeart/2008/layout/AlternatingHexagons"/>
    <dgm:cxn modelId="{A302C1D2-87C5-4061-9463-CD9D61A1ADE8}" type="presOf" srcId="{649A31DC-3F8C-476D-A163-5481A7DE79E5}" destId="{FEE13738-9275-4A4C-A42B-8F0F79343F27}" srcOrd="0" destOrd="1" presId="urn:microsoft.com/office/officeart/2008/layout/AlternatingHexagons"/>
    <dgm:cxn modelId="{E68346E0-B8B6-458D-B085-E0D6406677E7}" srcId="{568EC4D1-18A0-4C4F-B63D-86567E0ED7DC}" destId="{CDE20D49-8F2C-408F-BCCB-FBE696E53FC8}" srcOrd="0" destOrd="0" parTransId="{D5987B4C-54B4-4524-A11F-75459C9A9516}" sibTransId="{5CA3F0D3-9B54-41FD-9584-AADE5EE29678}"/>
    <dgm:cxn modelId="{C0C988E7-E167-40AE-8411-B034208E114D}" type="presOf" srcId="{DFCFDD28-55E7-40F6-B743-6F677E11F3A2}" destId="{FEE13738-9275-4A4C-A42B-8F0F79343F27}" srcOrd="0" destOrd="0" presId="urn:microsoft.com/office/officeart/2008/layout/AlternatingHexagons"/>
    <dgm:cxn modelId="{AD5F9CED-9195-49F8-BD60-51377D3991E9}" type="presOf" srcId="{C5D25275-0E5B-47C9-B06D-F55B3EB0DFF8}" destId="{3242DEC8-4CA5-47AC-A962-599541DC0782}" srcOrd="0" destOrd="0" presId="urn:microsoft.com/office/officeart/2008/layout/AlternatingHexagons"/>
    <dgm:cxn modelId="{A6549B68-B736-44B8-A14F-6D20BA954821}" type="presParOf" srcId="{FFC7CDF5-7653-4DD8-8217-6E4BD69A44A9}" destId="{3BFB39E3-15A4-44FC-ADC9-A6C1C5DA258A}" srcOrd="0" destOrd="0" presId="urn:microsoft.com/office/officeart/2008/layout/AlternatingHexagons"/>
    <dgm:cxn modelId="{6875FF1B-9C3E-45A4-958A-E136278943C7}" type="presParOf" srcId="{3BFB39E3-15A4-44FC-ADC9-A6C1C5DA258A}" destId="{E783822C-8ACC-4DFF-913D-637A88F694BC}" srcOrd="0" destOrd="0" presId="urn:microsoft.com/office/officeart/2008/layout/AlternatingHexagons"/>
    <dgm:cxn modelId="{C1A9B59C-A08B-474A-A17A-490CF5D29551}" type="presParOf" srcId="{3BFB39E3-15A4-44FC-ADC9-A6C1C5DA258A}" destId="{FEE13738-9275-4A4C-A42B-8F0F79343F27}" srcOrd="1" destOrd="0" presId="urn:microsoft.com/office/officeart/2008/layout/AlternatingHexagons"/>
    <dgm:cxn modelId="{9CAA7229-4D16-4EC6-8AB0-8ADA167D768C}" type="presParOf" srcId="{3BFB39E3-15A4-44FC-ADC9-A6C1C5DA258A}" destId="{C49C6BE1-C3CD-49B0-81CE-03B9389B8444}" srcOrd="2" destOrd="0" presId="urn:microsoft.com/office/officeart/2008/layout/AlternatingHexagons"/>
    <dgm:cxn modelId="{CF4A574E-D1D1-4D6C-A4EC-8E175AF0C8F2}" type="presParOf" srcId="{3BFB39E3-15A4-44FC-ADC9-A6C1C5DA258A}" destId="{4BC9D3F6-CFBF-4549-9CEB-71A08814C953}" srcOrd="3" destOrd="0" presId="urn:microsoft.com/office/officeart/2008/layout/AlternatingHexagons"/>
    <dgm:cxn modelId="{2EAC3F67-5E5B-4C9F-9FC1-D7D0D868D5ED}" type="presParOf" srcId="{3BFB39E3-15A4-44FC-ADC9-A6C1C5DA258A}" destId="{3770D8D5-6C59-4DB1-8360-B4A6F6461B83}" srcOrd="4" destOrd="0" presId="urn:microsoft.com/office/officeart/2008/layout/AlternatingHexagons"/>
    <dgm:cxn modelId="{45ACA59F-E5DC-44C1-86F1-C3B2D49AA648}" type="presParOf" srcId="{FFC7CDF5-7653-4DD8-8217-6E4BD69A44A9}" destId="{DB59E803-9213-4474-B44B-E62B9E81CE9C}" srcOrd="1" destOrd="0" presId="urn:microsoft.com/office/officeart/2008/layout/AlternatingHexagons"/>
    <dgm:cxn modelId="{F59E9B7B-95F7-4767-AEEA-EDCCEF7EDE63}" type="presParOf" srcId="{FFC7CDF5-7653-4DD8-8217-6E4BD69A44A9}" destId="{52AD6F80-BBF3-48B3-85BC-E4680D75A7F4}" srcOrd="2" destOrd="0" presId="urn:microsoft.com/office/officeart/2008/layout/AlternatingHexagons"/>
    <dgm:cxn modelId="{1670A95F-A901-4184-B20B-48BFE4A66385}" type="presParOf" srcId="{52AD6F80-BBF3-48B3-85BC-E4680D75A7F4}" destId="{3A59A7D1-3109-409F-81D0-58ADC4F42B0D}" srcOrd="0" destOrd="0" presId="urn:microsoft.com/office/officeart/2008/layout/AlternatingHexagons"/>
    <dgm:cxn modelId="{649E1177-5E1F-465B-9A22-C499A81E3C14}" type="presParOf" srcId="{52AD6F80-BBF3-48B3-85BC-E4680D75A7F4}" destId="{D503A8C5-071B-462D-8B0A-039CDA58F569}" srcOrd="1" destOrd="0" presId="urn:microsoft.com/office/officeart/2008/layout/AlternatingHexagons"/>
    <dgm:cxn modelId="{C1F70975-DF53-4DDE-BDF1-16F196295F2D}" type="presParOf" srcId="{52AD6F80-BBF3-48B3-85BC-E4680D75A7F4}" destId="{3F999D79-B1F1-4CA2-ABB5-E902EED57E92}" srcOrd="2" destOrd="0" presId="urn:microsoft.com/office/officeart/2008/layout/AlternatingHexagons"/>
    <dgm:cxn modelId="{EFA178F1-678E-4DE6-8786-29DCF3E52D14}" type="presParOf" srcId="{52AD6F80-BBF3-48B3-85BC-E4680D75A7F4}" destId="{491B7F5E-8FE5-4F46-8583-9D93DECE732C}" srcOrd="3" destOrd="0" presId="urn:microsoft.com/office/officeart/2008/layout/AlternatingHexagons"/>
    <dgm:cxn modelId="{95E95E90-8803-4F90-9013-DDCF18C07D4B}" type="presParOf" srcId="{52AD6F80-BBF3-48B3-85BC-E4680D75A7F4}" destId="{3242DEC8-4CA5-47AC-A962-599541DC0782}" srcOrd="4" destOrd="0" presId="urn:microsoft.com/office/officeart/2008/layout/AlternatingHexagons"/>
    <dgm:cxn modelId="{F0F7764A-F7E4-4371-9365-160A03189048}" type="presParOf" srcId="{FFC7CDF5-7653-4DD8-8217-6E4BD69A44A9}" destId="{6A1A8D98-54DD-45E5-ADD1-39A00AA705E1}" srcOrd="3" destOrd="0" presId="urn:microsoft.com/office/officeart/2008/layout/AlternatingHexagons"/>
    <dgm:cxn modelId="{B02F6AA8-7659-4DF0-846D-0D6FF26F90BF}" type="presParOf" srcId="{FFC7CDF5-7653-4DD8-8217-6E4BD69A44A9}" destId="{759000C7-8BBB-4FC4-A64F-46D8ACDCE032}" srcOrd="4" destOrd="0" presId="urn:microsoft.com/office/officeart/2008/layout/AlternatingHexagons"/>
    <dgm:cxn modelId="{F7D478BA-C6B2-41EA-A860-32905F7F3426}" type="presParOf" srcId="{759000C7-8BBB-4FC4-A64F-46D8ACDCE032}" destId="{5610E8A0-4B24-4E1E-B12F-95B31BEEACA9}" srcOrd="0" destOrd="0" presId="urn:microsoft.com/office/officeart/2008/layout/AlternatingHexagons"/>
    <dgm:cxn modelId="{EFC9E5A2-9A26-42E7-B837-0EBC8C3A1E2B}" type="presParOf" srcId="{759000C7-8BBB-4FC4-A64F-46D8ACDCE032}" destId="{1FB7FCB3-F454-4128-A96F-978141D7C3FD}" srcOrd="1" destOrd="0" presId="urn:microsoft.com/office/officeart/2008/layout/AlternatingHexagons"/>
    <dgm:cxn modelId="{79AD3A81-5EE1-4A85-BB42-9BF8DF0B8AB5}" type="presParOf" srcId="{759000C7-8BBB-4FC4-A64F-46D8ACDCE032}" destId="{510CBED3-89E3-4229-BCC7-78C8DA5B9389}" srcOrd="2" destOrd="0" presId="urn:microsoft.com/office/officeart/2008/layout/AlternatingHexagons"/>
    <dgm:cxn modelId="{25BD5155-97AB-459C-B4F9-5617AFEFEBC0}" type="presParOf" srcId="{759000C7-8BBB-4FC4-A64F-46D8ACDCE032}" destId="{28098BD9-9215-4D5F-AE49-26C6A02E6656}" srcOrd="3" destOrd="0" presId="urn:microsoft.com/office/officeart/2008/layout/AlternatingHexagons"/>
    <dgm:cxn modelId="{602D249B-73A3-4228-98E3-3A0556F20E7C}" type="presParOf" srcId="{759000C7-8BBB-4FC4-A64F-46D8ACDCE032}" destId="{9DF12160-BCB5-479A-991F-8AFF514CF93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CC7387-D9C8-45C9-8110-9B919A34825D}" type="doc">
      <dgm:prSet loTypeId="urn:microsoft.com/office/officeart/2005/8/layout/gear1" loCatId="cycle" qsTypeId="urn:microsoft.com/office/officeart/2005/8/quickstyle/simple1" qsCatId="simple" csTypeId="urn:microsoft.com/office/officeart/2005/8/colors/colorful1" csCatId="colorful" phldr="1"/>
      <dgm:spPr/>
      <dgm:t>
        <a:bodyPr/>
        <a:lstStyle/>
        <a:p>
          <a:endParaRPr lang="en-GB"/>
        </a:p>
      </dgm:t>
    </dgm:pt>
    <dgm:pt modelId="{65A89DEF-ACA7-470C-8BEB-0DB0D8EA64A4}">
      <dgm:prSet custT="1"/>
      <dgm:spPr>
        <a:solidFill>
          <a:srgbClr val="AA4280"/>
        </a:solidFill>
      </dgm:spPr>
      <dgm:t>
        <a:bodyPr/>
        <a:lstStyle/>
        <a:p>
          <a:r>
            <a:rPr lang="en-GB" sz="1600" b="1" noProof="0" dirty="0">
              <a:solidFill>
                <a:schemeClr val="bg1"/>
              </a:solidFill>
              <a:latin typeface="Poppins" panose="00000500000000000000" pitchFamily="2" charset="0"/>
              <a:cs typeface="Poppins" panose="00000500000000000000" pitchFamily="2" charset="0"/>
            </a:rPr>
            <a:t>Opens 7 July 2026</a:t>
          </a:r>
        </a:p>
      </dgm:t>
    </dgm:pt>
    <dgm:pt modelId="{6EEA9110-C9DE-48F9-A36C-6C75DC9C19CC}" type="parTrans" cxnId="{6D4F84C0-1A57-4E2B-9401-A7A7BC05EE3A}">
      <dgm:prSet/>
      <dgm:spPr/>
      <dgm:t>
        <a:bodyPr/>
        <a:lstStyle/>
        <a:p>
          <a:endParaRPr lang="en-GB"/>
        </a:p>
      </dgm:t>
    </dgm:pt>
    <dgm:pt modelId="{7745A932-841C-44A9-A756-FE72FB6FCC4A}" type="sibTrans" cxnId="{6D4F84C0-1A57-4E2B-9401-A7A7BC05EE3A}">
      <dgm:prSet/>
      <dgm:spPr>
        <a:solidFill>
          <a:srgbClr val="AA4280"/>
        </a:solidFill>
      </dgm:spPr>
      <dgm:t>
        <a:bodyPr/>
        <a:lstStyle/>
        <a:p>
          <a:endParaRPr lang="en-GB"/>
        </a:p>
      </dgm:t>
    </dgm:pt>
    <dgm:pt modelId="{798F3948-AF4B-4791-81D6-7C0C1FED63E7}">
      <dgm:prSet custT="1"/>
      <dgm:spPr>
        <a:solidFill>
          <a:srgbClr val="0099CC"/>
        </a:solidFill>
      </dgm:spPr>
      <dgm:t>
        <a:bodyPr/>
        <a:lstStyle/>
        <a:p>
          <a:r>
            <a:rPr lang="en-GB" sz="1550" b="1" noProof="0" dirty="0">
              <a:solidFill>
                <a:schemeClr val="bg1"/>
              </a:solidFill>
              <a:latin typeface="Poppins" panose="00000500000000000000" pitchFamily="2" charset="0"/>
              <a:cs typeface="Poppins" panose="00000500000000000000" pitchFamily="2" charset="0"/>
            </a:rPr>
            <a:t>Closed MIDDAY 13 August</a:t>
          </a:r>
        </a:p>
      </dgm:t>
    </dgm:pt>
    <dgm:pt modelId="{9821B2E2-EEC6-4A8E-A2E0-4BF3592088EF}" type="parTrans" cxnId="{C608F3A4-6C22-4165-B41D-6E9E7AD9D6EF}">
      <dgm:prSet/>
      <dgm:spPr/>
      <dgm:t>
        <a:bodyPr/>
        <a:lstStyle/>
        <a:p>
          <a:endParaRPr lang="en-GB"/>
        </a:p>
      </dgm:t>
    </dgm:pt>
    <dgm:pt modelId="{8B3DB684-7FF1-49EF-84B1-2D872C981E2F}" type="sibTrans" cxnId="{C608F3A4-6C22-4165-B41D-6E9E7AD9D6EF}">
      <dgm:prSet/>
      <dgm:spPr>
        <a:solidFill>
          <a:srgbClr val="0099CC"/>
        </a:solidFill>
      </dgm:spPr>
      <dgm:t>
        <a:bodyPr/>
        <a:lstStyle/>
        <a:p>
          <a:endParaRPr lang="en-GB"/>
        </a:p>
      </dgm:t>
    </dgm:pt>
    <dgm:pt modelId="{ADAC7516-657A-4820-B4F6-F4F5583C9258}">
      <dgm:prSet custT="1"/>
      <dgm:spPr>
        <a:solidFill>
          <a:schemeClr val="accent4"/>
        </a:solidFill>
      </dgm:spPr>
      <dgm:t>
        <a:bodyPr/>
        <a:lstStyle/>
        <a:p>
          <a:r>
            <a:rPr lang="en-GB" sz="1350" b="1" noProof="0" dirty="0">
              <a:solidFill>
                <a:schemeClr val="bg1"/>
              </a:solidFill>
              <a:latin typeface="Poppins" panose="00000500000000000000" pitchFamily="2" charset="0"/>
              <a:cs typeface="Poppins" panose="00000500000000000000" pitchFamily="2" charset="0"/>
            </a:rPr>
            <a:t>Panel in September</a:t>
          </a:r>
        </a:p>
      </dgm:t>
    </dgm:pt>
    <dgm:pt modelId="{67DE3FDE-7D2E-4DC2-BF2F-281B502A6635}" type="parTrans" cxnId="{CDD3E635-FC25-4AF1-80B7-1A99F3C1B386}">
      <dgm:prSet/>
      <dgm:spPr/>
      <dgm:t>
        <a:bodyPr/>
        <a:lstStyle/>
        <a:p>
          <a:endParaRPr lang="en-GB"/>
        </a:p>
      </dgm:t>
    </dgm:pt>
    <dgm:pt modelId="{40C35F3A-DC4A-44AE-9FA3-3A9A5C9DC2DF}" type="sibTrans" cxnId="{CDD3E635-FC25-4AF1-80B7-1A99F3C1B386}">
      <dgm:prSet/>
      <dgm:spPr/>
      <dgm:t>
        <a:bodyPr/>
        <a:lstStyle/>
        <a:p>
          <a:endParaRPr lang="en-GB"/>
        </a:p>
      </dgm:t>
    </dgm:pt>
    <dgm:pt modelId="{64AE2B05-193F-470F-83EB-DAAA57D603E4}" type="pres">
      <dgm:prSet presAssocID="{A3CC7387-D9C8-45C9-8110-9B919A34825D}" presName="composite" presStyleCnt="0">
        <dgm:presLayoutVars>
          <dgm:chMax val="3"/>
          <dgm:animLvl val="lvl"/>
          <dgm:resizeHandles val="exact"/>
        </dgm:presLayoutVars>
      </dgm:prSet>
      <dgm:spPr/>
    </dgm:pt>
    <dgm:pt modelId="{D779741F-CF63-46DE-970F-90430D03BB1F}" type="pres">
      <dgm:prSet presAssocID="{65A89DEF-ACA7-470C-8BEB-0DB0D8EA64A4}" presName="gear1" presStyleLbl="node1" presStyleIdx="0" presStyleCnt="3">
        <dgm:presLayoutVars>
          <dgm:chMax val="1"/>
          <dgm:bulletEnabled val="1"/>
        </dgm:presLayoutVars>
      </dgm:prSet>
      <dgm:spPr/>
    </dgm:pt>
    <dgm:pt modelId="{A80EF4B8-7899-4146-AA8F-41AFF016A463}" type="pres">
      <dgm:prSet presAssocID="{65A89DEF-ACA7-470C-8BEB-0DB0D8EA64A4}" presName="gear1srcNode" presStyleLbl="node1" presStyleIdx="0" presStyleCnt="3"/>
      <dgm:spPr/>
    </dgm:pt>
    <dgm:pt modelId="{85CED4D8-1509-45DE-9B7A-C9F4527200B1}" type="pres">
      <dgm:prSet presAssocID="{65A89DEF-ACA7-470C-8BEB-0DB0D8EA64A4}" presName="gear1dstNode" presStyleLbl="node1" presStyleIdx="0" presStyleCnt="3"/>
      <dgm:spPr/>
    </dgm:pt>
    <dgm:pt modelId="{27BBD49F-1CB0-4CD8-A1E0-121347B70F29}" type="pres">
      <dgm:prSet presAssocID="{798F3948-AF4B-4791-81D6-7C0C1FED63E7}" presName="gear2" presStyleLbl="node1" presStyleIdx="1" presStyleCnt="3">
        <dgm:presLayoutVars>
          <dgm:chMax val="1"/>
          <dgm:bulletEnabled val="1"/>
        </dgm:presLayoutVars>
      </dgm:prSet>
      <dgm:spPr/>
    </dgm:pt>
    <dgm:pt modelId="{2F11399C-03E7-4582-9D10-66DFB63D6E65}" type="pres">
      <dgm:prSet presAssocID="{798F3948-AF4B-4791-81D6-7C0C1FED63E7}" presName="gear2srcNode" presStyleLbl="node1" presStyleIdx="1" presStyleCnt="3"/>
      <dgm:spPr/>
    </dgm:pt>
    <dgm:pt modelId="{47E174D7-68A3-4F75-B731-BB85F565BC86}" type="pres">
      <dgm:prSet presAssocID="{798F3948-AF4B-4791-81D6-7C0C1FED63E7}" presName="gear2dstNode" presStyleLbl="node1" presStyleIdx="1" presStyleCnt="3"/>
      <dgm:spPr/>
    </dgm:pt>
    <dgm:pt modelId="{8361F3D1-D062-4FF7-81DD-BDCC5B61CBD4}" type="pres">
      <dgm:prSet presAssocID="{ADAC7516-657A-4820-B4F6-F4F5583C9258}" presName="gear3" presStyleLbl="node1" presStyleIdx="2" presStyleCnt="3"/>
      <dgm:spPr/>
    </dgm:pt>
    <dgm:pt modelId="{EA655F18-740F-4478-AE89-3F2F66D4F7CE}" type="pres">
      <dgm:prSet presAssocID="{ADAC7516-657A-4820-B4F6-F4F5583C9258}" presName="gear3tx" presStyleLbl="node1" presStyleIdx="2" presStyleCnt="3">
        <dgm:presLayoutVars>
          <dgm:chMax val="1"/>
          <dgm:bulletEnabled val="1"/>
        </dgm:presLayoutVars>
      </dgm:prSet>
      <dgm:spPr/>
    </dgm:pt>
    <dgm:pt modelId="{6561F86D-A18B-46D5-B96A-5C6F418ED918}" type="pres">
      <dgm:prSet presAssocID="{ADAC7516-657A-4820-B4F6-F4F5583C9258}" presName="gear3srcNode" presStyleLbl="node1" presStyleIdx="2" presStyleCnt="3"/>
      <dgm:spPr/>
    </dgm:pt>
    <dgm:pt modelId="{9F8CDC4D-66D9-4786-8C45-AC747F8F6DF5}" type="pres">
      <dgm:prSet presAssocID="{ADAC7516-657A-4820-B4F6-F4F5583C9258}" presName="gear3dstNode" presStyleLbl="node1" presStyleIdx="2" presStyleCnt="3"/>
      <dgm:spPr/>
    </dgm:pt>
    <dgm:pt modelId="{DB88B936-7509-46CE-A4EE-DF76359A3773}" type="pres">
      <dgm:prSet presAssocID="{7745A932-841C-44A9-A756-FE72FB6FCC4A}" presName="connector1" presStyleLbl="sibTrans2D1" presStyleIdx="0" presStyleCnt="3"/>
      <dgm:spPr/>
    </dgm:pt>
    <dgm:pt modelId="{5E15A1FA-FAB6-4C6E-A311-3E0B799AB70E}" type="pres">
      <dgm:prSet presAssocID="{8B3DB684-7FF1-49EF-84B1-2D872C981E2F}" presName="connector2" presStyleLbl="sibTrans2D1" presStyleIdx="1" presStyleCnt="3"/>
      <dgm:spPr/>
    </dgm:pt>
    <dgm:pt modelId="{2A73C78B-3458-440F-826C-BEF441484341}" type="pres">
      <dgm:prSet presAssocID="{40C35F3A-DC4A-44AE-9FA3-3A9A5C9DC2DF}" presName="connector3" presStyleLbl="sibTrans2D1" presStyleIdx="2" presStyleCnt="3"/>
      <dgm:spPr/>
    </dgm:pt>
  </dgm:ptLst>
  <dgm:cxnLst>
    <dgm:cxn modelId="{2F1A1003-9B70-4159-BE94-25632DE008B5}" type="presOf" srcId="{ADAC7516-657A-4820-B4F6-F4F5583C9258}" destId="{EA655F18-740F-4478-AE89-3F2F66D4F7CE}" srcOrd="1" destOrd="0" presId="urn:microsoft.com/office/officeart/2005/8/layout/gear1"/>
    <dgm:cxn modelId="{989A050E-28A9-457A-83E9-8D954DF973E1}" type="presOf" srcId="{798F3948-AF4B-4791-81D6-7C0C1FED63E7}" destId="{2F11399C-03E7-4582-9D10-66DFB63D6E65}" srcOrd="1" destOrd="0" presId="urn:microsoft.com/office/officeart/2005/8/layout/gear1"/>
    <dgm:cxn modelId="{14795E10-4B25-4EE0-B8A6-188A1B0544E8}" type="presOf" srcId="{ADAC7516-657A-4820-B4F6-F4F5583C9258}" destId="{6561F86D-A18B-46D5-B96A-5C6F418ED918}" srcOrd="2" destOrd="0" presId="urn:microsoft.com/office/officeart/2005/8/layout/gear1"/>
    <dgm:cxn modelId="{D201E510-BEFD-4689-A697-A5377E005471}" type="presOf" srcId="{7745A932-841C-44A9-A756-FE72FB6FCC4A}" destId="{DB88B936-7509-46CE-A4EE-DF76359A3773}" srcOrd="0" destOrd="0" presId="urn:microsoft.com/office/officeart/2005/8/layout/gear1"/>
    <dgm:cxn modelId="{7F27CC2A-4E78-4A2F-B596-219043CB434E}" type="presOf" srcId="{40C35F3A-DC4A-44AE-9FA3-3A9A5C9DC2DF}" destId="{2A73C78B-3458-440F-826C-BEF441484341}" srcOrd="0" destOrd="0" presId="urn:microsoft.com/office/officeart/2005/8/layout/gear1"/>
    <dgm:cxn modelId="{CA7B1E32-E64E-4C45-A6FA-A3CE44DAEF56}" type="presOf" srcId="{798F3948-AF4B-4791-81D6-7C0C1FED63E7}" destId="{27BBD49F-1CB0-4CD8-A1E0-121347B70F29}" srcOrd="0" destOrd="0" presId="urn:microsoft.com/office/officeart/2005/8/layout/gear1"/>
    <dgm:cxn modelId="{CDD3E635-FC25-4AF1-80B7-1A99F3C1B386}" srcId="{A3CC7387-D9C8-45C9-8110-9B919A34825D}" destId="{ADAC7516-657A-4820-B4F6-F4F5583C9258}" srcOrd="2" destOrd="0" parTransId="{67DE3FDE-7D2E-4DC2-BF2F-281B502A6635}" sibTransId="{40C35F3A-DC4A-44AE-9FA3-3A9A5C9DC2DF}"/>
    <dgm:cxn modelId="{9F024576-C766-4657-A525-AD30A0902961}" type="presOf" srcId="{65A89DEF-ACA7-470C-8BEB-0DB0D8EA64A4}" destId="{85CED4D8-1509-45DE-9B7A-C9F4527200B1}" srcOrd="2" destOrd="0" presId="urn:microsoft.com/office/officeart/2005/8/layout/gear1"/>
    <dgm:cxn modelId="{B368E957-2985-4BFC-9B69-D9709F068F6B}" type="presOf" srcId="{A3CC7387-D9C8-45C9-8110-9B919A34825D}" destId="{64AE2B05-193F-470F-83EB-DAAA57D603E4}" srcOrd="0" destOrd="0" presId="urn:microsoft.com/office/officeart/2005/8/layout/gear1"/>
    <dgm:cxn modelId="{E14E8881-A10B-4F8A-9CC4-B143D856B2C2}" type="presOf" srcId="{ADAC7516-657A-4820-B4F6-F4F5583C9258}" destId="{9F8CDC4D-66D9-4786-8C45-AC747F8F6DF5}" srcOrd="3" destOrd="0" presId="urn:microsoft.com/office/officeart/2005/8/layout/gear1"/>
    <dgm:cxn modelId="{C608F3A4-6C22-4165-B41D-6E9E7AD9D6EF}" srcId="{A3CC7387-D9C8-45C9-8110-9B919A34825D}" destId="{798F3948-AF4B-4791-81D6-7C0C1FED63E7}" srcOrd="1" destOrd="0" parTransId="{9821B2E2-EEC6-4A8E-A2E0-4BF3592088EF}" sibTransId="{8B3DB684-7FF1-49EF-84B1-2D872C981E2F}"/>
    <dgm:cxn modelId="{496733AB-8329-42FB-8478-DCC2CEBDE647}" type="presOf" srcId="{8B3DB684-7FF1-49EF-84B1-2D872C981E2F}" destId="{5E15A1FA-FAB6-4C6E-A311-3E0B799AB70E}" srcOrd="0" destOrd="0" presId="urn:microsoft.com/office/officeart/2005/8/layout/gear1"/>
    <dgm:cxn modelId="{D8B8ACAD-8DF6-4627-ADA0-C58B0C22FA6B}" type="presOf" srcId="{ADAC7516-657A-4820-B4F6-F4F5583C9258}" destId="{8361F3D1-D062-4FF7-81DD-BDCC5B61CBD4}" srcOrd="0" destOrd="0" presId="urn:microsoft.com/office/officeart/2005/8/layout/gear1"/>
    <dgm:cxn modelId="{66B550B3-2A2E-47CA-8797-7CE7F0CE384E}" type="presOf" srcId="{65A89DEF-ACA7-470C-8BEB-0DB0D8EA64A4}" destId="{D779741F-CF63-46DE-970F-90430D03BB1F}" srcOrd="0" destOrd="0" presId="urn:microsoft.com/office/officeart/2005/8/layout/gear1"/>
    <dgm:cxn modelId="{6D4F84C0-1A57-4E2B-9401-A7A7BC05EE3A}" srcId="{A3CC7387-D9C8-45C9-8110-9B919A34825D}" destId="{65A89DEF-ACA7-470C-8BEB-0DB0D8EA64A4}" srcOrd="0" destOrd="0" parTransId="{6EEA9110-C9DE-48F9-A36C-6C75DC9C19CC}" sibTransId="{7745A932-841C-44A9-A756-FE72FB6FCC4A}"/>
    <dgm:cxn modelId="{FA91E0C6-E640-421A-B168-8128B78DA078}" type="presOf" srcId="{798F3948-AF4B-4791-81D6-7C0C1FED63E7}" destId="{47E174D7-68A3-4F75-B731-BB85F565BC86}" srcOrd="2" destOrd="0" presId="urn:microsoft.com/office/officeart/2005/8/layout/gear1"/>
    <dgm:cxn modelId="{F85223DA-87F8-4A14-B0BA-8A88CFFA2A16}" type="presOf" srcId="{65A89DEF-ACA7-470C-8BEB-0DB0D8EA64A4}" destId="{A80EF4B8-7899-4146-AA8F-41AFF016A463}" srcOrd="1" destOrd="0" presId="urn:microsoft.com/office/officeart/2005/8/layout/gear1"/>
    <dgm:cxn modelId="{B4955CDA-C63B-4347-A53D-5074371DB2E8}" type="presParOf" srcId="{64AE2B05-193F-470F-83EB-DAAA57D603E4}" destId="{D779741F-CF63-46DE-970F-90430D03BB1F}" srcOrd="0" destOrd="0" presId="urn:microsoft.com/office/officeart/2005/8/layout/gear1"/>
    <dgm:cxn modelId="{270DB3E9-38F0-4A43-A5C6-10504CFD17AA}" type="presParOf" srcId="{64AE2B05-193F-470F-83EB-DAAA57D603E4}" destId="{A80EF4B8-7899-4146-AA8F-41AFF016A463}" srcOrd="1" destOrd="0" presId="urn:microsoft.com/office/officeart/2005/8/layout/gear1"/>
    <dgm:cxn modelId="{9ECA0B17-B3B2-4C40-8B12-EA852EF88386}" type="presParOf" srcId="{64AE2B05-193F-470F-83EB-DAAA57D603E4}" destId="{85CED4D8-1509-45DE-9B7A-C9F4527200B1}" srcOrd="2" destOrd="0" presId="urn:microsoft.com/office/officeart/2005/8/layout/gear1"/>
    <dgm:cxn modelId="{EE2A0052-CC63-4C2A-B94B-D1AEE1264670}" type="presParOf" srcId="{64AE2B05-193F-470F-83EB-DAAA57D603E4}" destId="{27BBD49F-1CB0-4CD8-A1E0-121347B70F29}" srcOrd="3" destOrd="0" presId="urn:microsoft.com/office/officeart/2005/8/layout/gear1"/>
    <dgm:cxn modelId="{1B5045A9-6A60-4F3B-BCAB-48FC72435987}" type="presParOf" srcId="{64AE2B05-193F-470F-83EB-DAAA57D603E4}" destId="{2F11399C-03E7-4582-9D10-66DFB63D6E65}" srcOrd="4" destOrd="0" presId="urn:microsoft.com/office/officeart/2005/8/layout/gear1"/>
    <dgm:cxn modelId="{B7DAEBF7-8755-441B-A105-05C4A8D76EFE}" type="presParOf" srcId="{64AE2B05-193F-470F-83EB-DAAA57D603E4}" destId="{47E174D7-68A3-4F75-B731-BB85F565BC86}" srcOrd="5" destOrd="0" presId="urn:microsoft.com/office/officeart/2005/8/layout/gear1"/>
    <dgm:cxn modelId="{F5410564-3BDE-4CAA-BDDD-7B39790BB803}" type="presParOf" srcId="{64AE2B05-193F-470F-83EB-DAAA57D603E4}" destId="{8361F3D1-D062-4FF7-81DD-BDCC5B61CBD4}" srcOrd="6" destOrd="0" presId="urn:microsoft.com/office/officeart/2005/8/layout/gear1"/>
    <dgm:cxn modelId="{38317672-51E8-4F9F-BBE5-E56F52DA5847}" type="presParOf" srcId="{64AE2B05-193F-470F-83EB-DAAA57D603E4}" destId="{EA655F18-740F-4478-AE89-3F2F66D4F7CE}" srcOrd="7" destOrd="0" presId="urn:microsoft.com/office/officeart/2005/8/layout/gear1"/>
    <dgm:cxn modelId="{A55F393A-A6C8-4B97-9809-86D530925F98}" type="presParOf" srcId="{64AE2B05-193F-470F-83EB-DAAA57D603E4}" destId="{6561F86D-A18B-46D5-B96A-5C6F418ED918}" srcOrd="8" destOrd="0" presId="urn:microsoft.com/office/officeart/2005/8/layout/gear1"/>
    <dgm:cxn modelId="{11DE7486-2EF6-41E9-99F3-2208CE9C8137}" type="presParOf" srcId="{64AE2B05-193F-470F-83EB-DAAA57D603E4}" destId="{9F8CDC4D-66D9-4786-8C45-AC747F8F6DF5}" srcOrd="9" destOrd="0" presId="urn:microsoft.com/office/officeart/2005/8/layout/gear1"/>
    <dgm:cxn modelId="{EDAF5DE4-B034-4401-8CC0-4E4528540C3B}" type="presParOf" srcId="{64AE2B05-193F-470F-83EB-DAAA57D603E4}" destId="{DB88B936-7509-46CE-A4EE-DF76359A3773}" srcOrd="10" destOrd="0" presId="urn:microsoft.com/office/officeart/2005/8/layout/gear1"/>
    <dgm:cxn modelId="{E34AB339-6680-4C53-B80B-C3992096161D}" type="presParOf" srcId="{64AE2B05-193F-470F-83EB-DAAA57D603E4}" destId="{5E15A1FA-FAB6-4C6E-A311-3E0B799AB70E}" srcOrd="11" destOrd="0" presId="urn:microsoft.com/office/officeart/2005/8/layout/gear1"/>
    <dgm:cxn modelId="{1F338B05-2E0C-4376-9ECC-FE73E459C210}" type="presParOf" srcId="{64AE2B05-193F-470F-83EB-DAAA57D603E4}" destId="{2A73C78B-3458-440F-826C-BEF441484341}"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88DE9-224B-4DD9-ACE0-BB4D74E3E3A7}">
      <dsp:nvSpPr>
        <dsp:cNvPr id="0" name=""/>
        <dsp:cNvSpPr/>
      </dsp:nvSpPr>
      <dsp:spPr>
        <a:xfrm>
          <a:off x="1778971" y="1192510"/>
          <a:ext cx="377418" cy="91440"/>
        </a:xfrm>
        <a:custGeom>
          <a:avLst/>
          <a:gdLst/>
          <a:ahLst/>
          <a:cxnLst/>
          <a:rect l="0" t="0" r="0" b="0"/>
          <a:pathLst>
            <a:path>
              <a:moveTo>
                <a:pt x="0" y="45720"/>
              </a:moveTo>
              <a:lnTo>
                <a:pt x="37741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957480" y="1236190"/>
        <a:ext cx="20400" cy="4080"/>
      </dsp:txXfrm>
    </dsp:sp>
    <dsp:sp modelId="{4F9AA6BE-9812-4EFA-81E0-A9725ABAF5B9}">
      <dsp:nvSpPr>
        <dsp:cNvPr id="0" name=""/>
        <dsp:cNvSpPr/>
      </dsp:nvSpPr>
      <dsp:spPr>
        <a:xfrm>
          <a:off x="6777" y="706032"/>
          <a:ext cx="1773994" cy="10643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27" tIns="91245" rIns="86927" bIns="91245" numCol="1" spcCol="1270" anchor="ctr" anchorCtr="0">
          <a:noAutofit/>
        </a:bodyPr>
        <a:lstStyle/>
        <a:p>
          <a:pPr marL="0" lvl="0" indent="0" algn="ctr" defTabSz="1155700">
            <a:lnSpc>
              <a:spcPct val="90000"/>
            </a:lnSpc>
            <a:spcBef>
              <a:spcPct val="0"/>
            </a:spcBef>
            <a:spcAft>
              <a:spcPct val="35000"/>
            </a:spcAft>
            <a:buNone/>
          </a:pPr>
          <a:r>
            <a:rPr lang="en-GB" sz="2600" kern="1200" dirty="0"/>
            <a:t>Background</a:t>
          </a:r>
        </a:p>
      </dsp:txBody>
      <dsp:txXfrm>
        <a:off x="6777" y="706032"/>
        <a:ext cx="1773994" cy="1064396"/>
      </dsp:txXfrm>
    </dsp:sp>
    <dsp:sp modelId="{1C06CECE-C8FE-4492-8A47-46DC359A2908}">
      <dsp:nvSpPr>
        <dsp:cNvPr id="0" name=""/>
        <dsp:cNvSpPr/>
      </dsp:nvSpPr>
      <dsp:spPr>
        <a:xfrm>
          <a:off x="3960984" y="1192510"/>
          <a:ext cx="377418" cy="91440"/>
        </a:xfrm>
        <a:custGeom>
          <a:avLst/>
          <a:gdLst/>
          <a:ahLst/>
          <a:cxnLst/>
          <a:rect l="0" t="0" r="0" b="0"/>
          <a:pathLst>
            <a:path>
              <a:moveTo>
                <a:pt x="0" y="45720"/>
              </a:moveTo>
              <a:lnTo>
                <a:pt x="377418" y="45720"/>
              </a:lnTo>
            </a:path>
          </a:pathLst>
        </a:custGeom>
        <a:noFill/>
        <a:ln w="6350" cap="flat" cmpd="sng" algn="ctr">
          <a:solidFill>
            <a:schemeClr val="accent5">
              <a:hueOff val="664132"/>
              <a:satOff val="-286"/>
              <a:lumOff val="-132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39493" y="1236190"/>
        <a:ext cx="20400" cy="4080"/>
      </dsp:txXfrm>
    </dsp:sp>
    <dsp:sp modelId="{657977FD-1083-4517-ACA8-B98C7C480DF1}">
      <dsp:nvSpPr>
        <dsp:cNvPr id="0" name=""/>
        <dsp:cNvSpPr/>
      </dsp:nvSpPr>
      <dsp:spPr>
        <a:xfrm>
          <a:off x="2188790" y="706032"/>
          <a:ext cx="1773994" cy="1064396"/>
        </a:xfrm>
        <a:prstGeom prst="rect">
          <a:avLst/>
        </a:prstGeom>
        <a:solidFill>
          <a:schemeClr val="accent5">
            <a:hueOff val="590339"/>
            <a:satOff val="-254"/>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27" tIns="91245" rIns="86927" bIns="91245" numCol="1" spcCol="1270" anchor="ctr" anchorCtr="0">
          <a:noAutofit/>
        </a:bodyPr>
        <a:lstStyle/>
        <a:p>
          <a:pPr marL="0" lvl="0" indent="0" algn="ctr" defTabSz="1155700">
            <a:lnSpc>
              <a:spcPct val="90000"/>
            </a:lnSpc>
            <a:spcBef>
              <a:spcPct val="0"/>
            </a:spcBef>
            <a:spcAft>
              <a:spcPct val="35000"/>
            </a:spcAft>
            <a:buNone/>
          </a:pPr>
          <a:r>
            <a:rPr lang="en-GB" sz="2600" kern="1200" dirty="0"/>
            <a:t>Eligibility</a:t>
          </a:r>
        </a:p>
      </dsp:txBody>
      <dsp:txXfrm>
        <a:off x="2188790" y="706032"/>
        <a:ext cx="1773994" cy="1064396"/>
      </dsp:txXfrm>
    </dsp:sp>
    <dsp:sp modelId="{7C80A007-227D-408D-B284-F56C1F971A38}">
      <dsp:nvSpPr>
        <dsp:cNvPr id="0" name=""/>
        <dsp:cNvSpPr/>
      </dsp:nvSpPr>
      <dsp:spPr>
        <a:xfrm>
          <a:off x="6142997" y="1192510"/>
          <a:ext cx="377418" cy="91440"/>
        </a:xfrm>
        <a:custGeom>
          <a:avLst/>
          <a:gdLst/>
          <a:ahLst/>
          <a:cxnLst/>
          <a:rect l="0" t="0" r="0" b="0"/>
          <a:pathLst>
            <a:path>
              <a:moveTo>
                <a:pt x="0" y="45720"/>
              </a:moveTo>
              <a:lnTo>
                <a:pt x="377418" y="45720"/>
              </a:lnTo>
            </a:path>
          </a:pathLst>
        </a:custGeom>
        <a:noFill/>
        <a:ln w="6350" cap="flat" cmpd="sng" algn="ctr">
          <a:solidFill>
            <a:schemeClr val="accent5">
              <a:hueOff val="1328264"/>
              <a:satOff val="-571"/>
              <a:lumOff val="-264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321505" y="1236190"/>
        <a:ext cx="20400" cy="4080"/>
      </dsp:txXfrm>
    </dsp:sp>
    <dsp:sp modelId="{55DF79A6-8C62-4728-9126-8264EFC4C5B7}">
      <dsp:nvSpPr>
        <dsp:cNvPr id="0" name=""/>
        <dsp:cNvSpPr/>
      </dsp:nvSpPr>
      <dsp:spPr>
        <a:xfrm>
          <a:off x="4370802" y="706032"/>
          <a:ext cx="1773994" cy="1064396"/>
        </a:xfrm>
        <a:prstGeom prst="rect">
          <a:avLst/>
        </a:prstGeom>
        <a:solidFill>
          <a:schemeClr val="accent5">
            <a:hueOff val="1180679"/>
            <a:satOff val="-508"/>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27" tIns="91245" rIns="86927" bIns="91245" numCol="1" spcCol="1270" anchor="ctr" anchorCtr="0">
          <a:noAutofit/>
        </a:bodyPr>
        <a:lstStyle/>
        <a:p>
          <a:pPr marL="0" lvl="0" indent="0" algn="ctr" defTabSz="1155700">
            <a:lnSpc>
              <a:spcPct val="90000"/>
            </a:lnSpc>
            <a:spcBef>
              <a:spcPct val="0"/>
            </a:spcBef>
            <a:spcAft>
              <a:spcPct val="35000"/>
            </a:spcAft>
            <a:buNone/>
          </a:pPr>
          <a:r>
            <a:rPr lang="en-GB" sz="2600" kern="1200" dirty="0"/>
            <a:t>Aims</a:t>
          </a:r>
        </a:p>
      </dsp:txBody>
      <dsp:txXfrm>
        <a:off x="4370802" y="706032"/>
        <a:ext cx="1773994" cy="1064396"/>
      </dsp:txXfrm>
    </dsp:sp>
    <dsp:sp modelId="{9A3FD799-F084-4CFC-AEDD-493F6F12AD29}">
      <dsp:nvSpPr>
        <dsp:cNvPr id="0" name=""/>
        <dsp:cNvSpPr/>
      </dsp:nvSpPr>
      <dsp:spPr>
        <a:xfrm>
          <a:off x="8325009" y="1192510"/>
          <a:ext cx="377418" cy="91440"/>
        </a:xfrm>
        <a:custGeom>
          <a:avLst/>
          <a:gdLst/>
          <a:ahLst/>
          <a:cxnLst/>
          <a:rect l="0" t="0" r="0" b="0"/>
          <a:pathLst>
            <a:path>
              <a:moveTo>
                <a:pt x="0" y="45720"/>
              </a:moveTo>
              <a:lnTo>
                <a:pt x="377418" y="45720"/>
              </a:lnTo>
            </a:path>
          </a:pathLst>
        </a:custGeom>
        <a:noFill/>
        <a:ln w="6350" cap="flat" cmpd="sng" algn="ctr">
          <a:solidFill>
            <a:schemeClr val="accent5">
              <a:hueOff val="1992395"/>
              <a:satOff val="-857"/>
              <a:lumOff val="-39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503518" y="1236190"/>
        <a:ext cx="20400" cy="4080"/>
      </dsp:txXfrm>
    </dsp:sp>
    <dsp:sp modelId="{5C6CB25D-3ACC-4386-8511-FFDCD6FCFCD1}">
      <dsp:nvSpPr>
        <dsp:cNvPr id="0" name=""/>
        <dsp:cNvSpPr/>
      </dsp:nvSpPr>
      <dsp:spPr>
        <a:xfrm>
          <a:off x="6552815" y="706032"/>
          <a:ext cx="1773994" cy="1064396"/>
        </a:xfrm>
        <a:prstGeom prst="rect">
          <a:avLst/>
        </a:prstGeom>
        <a:solidFill>
          <a:schemeClr val="accent5">
            <a:hueOff val="1771018"/>
            <a:satOff val="-761"/>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27" tIns="91245" rIns="86927" bIns="91245" numCol="1" spcCol="1270" anchor="ctr" anchorCtr="0">
          <a:noAutofit/>
        </a:bodyPr>
        <a:lstStyle/>
        <a:p>
          <a:pPr marL="0" lvl="0" indent="0" algn="ctr" defTabSz="1155700">
            <a:lnSpc>
              <a:spcPct val="90000"/>
            </a:lnSpc>
            <a:spcBef>
              <a:spcPct val="0"/>
            </a:spcBef>
            <a:spcAft>
              <a:spcPct val="35000"/>
            </a:spcAft>
            <a:buNone/>
          </a:pPr>
          <a:r>
            <a:rPr lang="en-GB" sz="2600" kern="1200" dirty="0"/>
            <a:t>At-risk groups</a:t>
          </a:r>
        </a:p>
      </dsp:txBody>
      <dsp:txXfrm>
        <a:off x="6552815" y="706032"/>
        <a:ext cx="1773994" cy="1064396"/>
      </dsp:txXfrm>
    </dsp:sp>
    <dsp:sp modelId="{121E4562-FF6B-44FF-B78A-DE749DC79944}">
      <dsp:nvSpPr>
        <dsp:cNvPr id="0" name=""/>
        <dsp:cNvSpPr/>
      </dsp:nvSpPr>
      <dsp:spPr>
        <a:xfrm>
          <a:off x="893774" y="1768628"/>
          <a:ext cx="8728050" cy="377418"/>
        </a:xfrm>
        <a:custGeom>
          <a:avLst/>
          <a:gdLst/>
          <a:ahLst/>
          <a:cxnLst/>
          <a:rect l="0" t="0" r="0" b="0"/>
          <a:pathLst>
            <a:path>
              <a:moveTo>
                <a:pt x="8728050" y="0"/>
              </a:moveTo>
              <a:lnTo>
                <a:pt x="8728050" y="205809"/>
              </a:lnTo>
              <a:lnTo>
                <a:pt x="0" y="205809"/>
              </a:lnTo>
              <a:lnTo>
                <a:pt x="0" y="377418"/>
              </a:lnTo>
            </a:path>
          </a:pathLst>
        </a:custGeom>
        <a:noFill/>
        <a:ln w="6350" cap="flat" cmpd="sng" algn="ctr">
          <a:solidFill>
            <a:schemeClr val="accent5">
              <a:hueOff val="2656527"/>
              <a:satOff val="-1142"/>
              <a:lumOff val="-529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39360" y="1955297"/>
        <a:ext cx="436879" cy="4080"/>
      </dsp:txXfrm>
    </dsp:sp>
    <dsp:sp modelId="{DD0FBF1B-96DD-4519-A07F-7120F40947E9}">
      <dsp:nvSpPr>
        <dsp:cNvPr id="0" name=""/>
        <dsp:cNvSpPr/>
      </dsp:nvSpPr>
      <dsp:spPr>
        <a:xfrm>
          <a:off x="8734828" y="706032"/>
          <a:ext cx="1773994" cy="1064396"/>
        </a:xfrm>
        <a:prstGeom prst="rect">
          <a:avLst/>
        </a:prstGeom>
        <a:solidFill>
          <a:schemeClr val="accent5">
            <a:hueOff val="2361357"/>
            <a:satOff val="-1015"/>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27" tIns="91245" rIns="86927" bIns="91245" numCol="1" spcCol="1270" anchor="ctr" anchorCtr="0">
          <a:noAutofit/>
        </a:bodyPr>
        <a:lstStyle/>
        <a:p>
          <a:pPr marL="0" lvl="0" indent="0" algn="ctr" defTabSz="1155700">
            <a:lnSpc>
              <a:spcPct val="90000"/>
            </a:lnSpc>
            <a:spcBef>
              <a:spcPct val="0"/>
            </a:spcBef>
            <a:spcAft>
              <a:spcPct val="35000"/>
            </a:spcAft>
            <a:buNone/>
          </a:pPr>
          <a:r>
            <a:rPr lang="en-GB" sz="2600" kern="1200" dirty="0"/>
            <a:t>Application process</a:t>
          </a:r>
        </a:p>
      </dsp:txBody>
      <dsp:txXfrm>
        <a:off x="8734828" y="706032"/>
        <a:ext cx="1773994" cy="1064396"/>
      </dsp:txXfrm>
    </dsp:sp>
    <dsp:sp modelId="{9EC7F1F1-7D74-431C-AA80-9397E545D0C0}">
      <dsp:nvSpPr>
        <dsp:cNvPr id="0" name=""/>
        <dsp:cNvSpPr/>
      </dsp:nvSpPr>
      <dsp:spPr>
        <a:xfrm>
          <a:off x="1778971" y="2664925"/>
          <a:ext cx="377418" cy="91440"/>
        </a:xfrm>
        <a:custGeom>
          <a:avLst/>
          <a:gdLst/>
          <a:ahLst/>
          <a:cxnLst/>
          <a:rect l="0" t="0" r="0" b="0"/>
          <a:pathLst>
            <a:path>
              <a:moveTo>
                <a:pt x="0" y="45720"/>
              </a:moveTo>
              <a:lnTo>
                <a:pt x="377418" y="45720"/>
              </a:lnTo>
            </a:path>
          </a:pathLst>
        </a:custGeom>
        <a:noFill/>
        <a:ln w="6350" cap="flat" cmpd="sng" algn="ctr">
          <a:solidFill>
            <a:schemeClr val="accent5">
              <a:hueOff val="3320659"/>
              <a:satOff val="-1428"/>
              <a:lumOff val="-661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957480" y="2708605"/>
        <a:ext cx="20400" cy="4080"/>
      </dsp:txXfrm>
    </dsp:sp>
    <dsp:sp modelId="{F75F16CD-ED7D-4951-8B57-ADB2F49E272C}">
      <dsp:nvSpPr>
        <dsp:cNvPr id="0" name=""/>
        <dsp:cNvSpPr/>
      </dsp:nvSpPr>
      <dsp:spPr>
        <a:xfrm>
          <a:off x="6777" y="2178447"/>
          <a:ext cx="1773994" cy="1064396"/>
        </a:xfrm>
        <a:prstGeom prst="rect">
          <a:avLst/>
        </a:prstGeom>
        <a:solidFill>
          <a:schemeClr val="accent5">
            <a:hueOff val="2951697"/>
            <a:satOff val="-1269"/>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27" tIns="91245" rIns="86927" bIns="91245" numCol="1" spcCol="1270" anchor="ctr" anchorCtr="0">
          <a:noAutofit/>
        </a:bodyPr>
        <a:lstStyle/>
        <a:p>
          <a:pPr marL="0" lvl="0" indent="0" algn="ctr" defTabSz="1155700">
            <a:lnSpc>
              <a:spcPct val="90000"/>
            </a:lnSpc>
            <a:spcBef>
              <a:spcPct val="0"/>
            </a:spcBef>
            <a:spcAft>
              <a:spcPct val="35000"/>
            </a:spcAft>
            <a:buNone/>
          </a:pPr>
          <a:r>
            <a:rPr lang="en-GB" sz="2600" kern="1200" dirty="0"/>
            <a:t>Outcomes</a:t>
          </a:r>
        </a:p>
      </dsp:txBody>
      <dsp:txXfrm>
        <a:off x="6777" y="2178447"/>
        <a:ext cx="1773994" cy="1064396"/>
      </dsp:txXfrm>
    </dsp:sp>
    <dsp:sp modelId="{FF80EA23-60CE-4EA3-987E-085BCF4296FD}">
      <dsp:nvSpPr>
        <dsp:cNvPr id="0" name=""/>
        <dsp:cNvSpPr/>
      </dsp:nvSpPr>
      <dsp:spPr>
        <a:xfrm>
          <a:off x="3960984" y="2664925"/>
          <a:ext cx="377418" cy="91440"/>
        </a:xfrm>
        <a:custGeom>
          <a:avLst/>
          <a:gdLst/>
          <a:ahLst/>
          <a:cxnLst/>
          <a:rect l="0" t="0" r="0" b="0"/>
          <a:pathLst>
            <a:path>
              <a:moveTo>
                <a:pt x="0" y="45720"/>
              </a:moveTo>
              <a:lnTo>
                <a:pt x="377418" y="45720"/>
              </a:lnTo>
            </a:path>
          </a:pathLst>
        </a:custGeom>
        <a:noFill/>
        <a:ln w="6350" cap="flat" cmpd="sng" algn="ctr">
          <a:solidFill>
            <a:schemeClr val="accent5">
              <a:hueOff val="3984791"/>
              <a:satOff val="-1713"/>
              <a:lumOff val="-7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39493" y="2708605"/>
        <a:ext cx="20400" cy="4080"/>
      </dsp:txXfrm>
    </dsp:sp>
    <dsp:sp modelId="{8F976687-CE23-4A3E-BD0F-C662F3532712}">
      <dsp:nvSpPr>
        <dsp:cNvPr id="0" name=""/>
        <dsp:cNvSpPr/>
      </dsp:nvSpPr>
      <dsp:spPr>
        <a:xfrm>
          <a:off x="2188790" y="2178447"/>
          <a:ext cx="1773994" cy="1064396"/>
        </a:xfrm>
        <a:prstGeom prst="rect">
          <a:avLst/>
        </a:prstGeom>
        <a:solidFill>
          <a:schemeClr val="accent5">
            <a:hueOff val="3542036"/>
            <a:satOff val="-1523"/>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27" tIns="91245" rIns="86927" bIns="91245" numCol="1" spcCol="1270" anchor="ctr" anchorCtr="0">
          <a:noAutofit/>
        </a:bodyPr>
        <a:lstStyle/>
        <a:p>
          <a:pPr marL="0" lvl="0" indent="0" algn="ctr" defTabSz="1155700">
            <a:lnSpc>
              <a:spcPct val="90000"/>
            </a:lnSpc>
            <a:spcBef>
              <a:spcPct val="0"/>
            </a:spcBef>
            <a:spcAft>
              <a:spcPct val="35000"/>
            </a:spcAft>
            <a:buNone/>
          </a:pPr>
          <a:r>
            <a:rPr lang="en-GB" sz="2600" kern="1200" dirty="0"/>
            <a:t>Quality</a:t>
          </a:r>
        </a:p>
      </dsp:txBody>
      <dsp:txXfrm>
        <a:off x="2188790" y="2178447"/>
        <a:ext cx="1773994" cy="1064396"/>
      </dsp:txXfrm>
    </dsp:sp>
    <dsp:sp modelId="{3F6E5C34-511D-4895-834B-140DCC5BE0C1}">
      <dsp:nvSpPr>
        <dsp:cNvPr id="0" name=""/>
        <dsp:cNvSpPr/>
      </dsp:nvSpPr>
      <dsp:spPr>
        <a:xfrm>
          <a:off x="6142997" y="2664925"/>
          <a:ext cx="377418" cy="91440"/>
        </a:xfrm>
        <a:custGeom>
          <a:avLst/>
          <a:gdLst/>
          <a:ahLst/>
          <a:cxnLst/>
          <a:rect l="0" t="0" r="0" b="0"/>
          <a:pathLst>
            <a:path>
              <a:moveTo>
                <a:pt x="0" y="45720"/>
              </a:moveTo>
              <a:lnTo>
                <a:pt x="377418" y="45720"/>
              </a:lnTo>
            </a:path>
          </a:pathLst>
        </a:custGeom>
        <a:noFill/>
        <a:ln w="6350" cap="flat" cmpd="sng" algn="ctr">
          <a:solidFill>
            <a:schemeClr val="accent5">
              <a:hueOff val="4648922"/>
              <a:satOff val="-1999"/>
              <a:lumOff val="-926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321505" y="2708605"/>
        <a:ext cx="20400" cy="4080"/>
      </dsp:txXfrm>
    </dsp:sp>
    <dsp:sp modelId="{1CAB75E5-91F1-42EC-82C9-426DB7C01694}">
      <dsp:nvSpPr>
        <dsp:cNvPr id="0" name=""/>
        <dsp:cNvSpPr/>
      </dsp:nvSpPr>
      <dsp:spPr>
        <a:xfrm>
          <a:off x="4370802" y="2178447"/>
          <a:ext cx="1773994" cy="1064396"/>
        </a:xfrm>
        <a:prstGeom prst="rect">
          <a:avLst/>
        </a:prstGeom>
        <a:solidFill>
          <a:schemeClr val="accent5">
            <a:hueOff val="4132375"/>
            <a:satOff val="-1776"/>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27" tIns="91245" rIns="86927" bIns="91245" numCol="1" spcCol="1270" anchor="ctr" anchorCtr="0">
          <a:noAutofit/>
        </a:bodyPr>
        <a:lstStyle/>
        <a:p>
          <a:pPr marL="0" lvl="0" indent="0" algn="ctr" defTabSz="1155700">
            <a:lnSpc>
              <a:spcPct val="90000"/>
            </a:lnSpc>
            <a:spcBef>
              <a:spcPct val="0"/>
            </a:spcBef>
            <a:spcAft>
              <a:spcPct val="35000"/>
            </a:spcAft>
            <a:buNone/>
          </a:pPr>
          <a:r>
            <a:rPr lang="en-GB" sz="2600" kern="1200"/>
            <a:t>Assessment</a:t>
          </a:r>
          <a:endParaRPr lang="en-GB" sz="2600" kern="1200" dirty="0"/>
        </a:p>
      </dsp:txBody>
      <dsp:txXfrm>
        <a:off x="4370802" y="2178447"/>
        <a:ext cx="1773994" cy="1064396"/>
      </dsp:txXfrm>
    </dsp:sp>
    <dsp:sp modelId="{8EEA6267-224E-4C4D-9BCA-9B457783D2A8}">
      <dsp:nvSpPr>
        <dsp:cNvPr id="0" name=""/>
        <dsp:cNvSpPr/>
      </dsp:nvSpPr>
      <dsp:spPr>
        <a:xfrm>
          <a:off x="8325009" y="2664925"/>
          <a:ext cx="377418" cy="91440"/>
        </a:xfrm>
        <a:custGeom>
          <a:avLst/>
          <a:gdLst/>
          <a:ahLst/>
          <a:cxnLst/>
          <a:rect l="0" t="0" r="0" b="0"/>
          <a:pathLst>
            <a:path>
              <a:moveTo>
                <a:pt x="0" y="45720"/>
              </a:moveTo>
              <a:lnTo>
                <a:pt x="377418" y="45720"/>
              </a:lnTo>
            </a:path>
          </a:pathLst>
        </a:custGeom>
        <a:noFill/>
        <a:ln w="6350" cap="flat" cmpd="sng" algn="ctr">
          <a:solidFill>
            <a:schemeClr val="accent5">
              <a:hueOff val="5313054"/>
              <a:satOff val="-2284"/>
              <a:lumOff val="-1058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503518" y="2708605"/>
        <a:ext cx="20400" cy="4080"/>
      </dsp:txXfrm>
    </dsp:sp>
    <dsp:sp modelId="{BDF12D55-E8E1-44C0-B234-D9362EE9DE47}">
      <dsp:nvSpPr>
        <dsp:cNvPr id="0" name=""/>
        <dsp:cNvSpPr/>
      </dsp:nvSpPr>
      <dsp:spPr>
        <a:xfrm>
          <a:off x="6552815" y="2178447"/>
          <a:ext cx="1773994" cy="1064396"/>
        </a:xfrm>
        <a:prstGeom prst="rect">
          <a:avLst/>
        </a:prstGeom>
        <a:solidFill>
          <a:schemeClr val="accent5">
            <a:hueOff val="4722715"/>
            <a:satOff val="-2030"/>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27" tIns="91245" rIns="86927" bIns="91245" numCol="1" spcCol="1270" anchor="ctr" anchorCtr="0">
          <a:noAutofit/>
        </a:bodyPr>
        <a:lstStyle/>
        <a:p>
          <a:pPr marL="0" lvl="0" indent="0" algn="ctr" defTabSz="1155700">
            <a:lnSpc>
              <a:spcPct val="90000"/>
            </a:lnSpc>
            <a:spcBef>
              <a:spcPct val="0"/>
            </a:spcBef>
            <a:spcAft>
              <a:spcPct val="35000"/>
            </a:spcAft>
            <a:buNone/>
          </a:pPr>
          <a:r>
            <a:rPr lang="en-GB" sz="2600" kern="1200" dirty="0"/>
            <a:t>Reporting</a:t>
          </a:r>
        </a:p>
      </dsp:txBody>
      <dsp:txXfrm>
        <a:off x="6552815" y="2178447"/>
        <a:ext cx="1773994" cy="1064396"/>
      </dsp:txXfrm>
    </dsp:sp>
    <dsp:sp modelId="{98605DA7-B82B-4A88-8010-B3C9EC7E1D5F}">
      <dsp:nvSpPr>
        <dsp:cNvPr id="0" name=""/>
        <dsp:cNvSpPr/>
      </dsp:nvSpPr>
      <dsp:spPr>
        <a:xfrm>
          <a:off x="8734828" y="2178447"/>
          <a:ext cx="1773994" cy="1064396"/>
        </a:xfrm>
        <a:prstGeom prst="rect">
          <a:avLst/>
        </a:prstGeom>
        <a:solidFill>
          <a:schemeClr val="accent5">
            <a:hueOff val="5313054"/>
            <a:satOff val="-2284"/>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27" tIns="91245" rIns="86927" bIns="91245" numCol="1" spcCol="1270" anchor="ctr" anchorCtr="0">
          <a:noAutofit/>
        </a:bodyPr>
        <a:lstStyle/>
        <a:p>
          <a:pPr marL="0" lvl="0" indent="0" algn="ctr" defTabSz="1155700">
            <a:lnSpc>
              <a:spcPct val="90000"/>
            </a:lnSpc>
            <a:spcBef>
              <a:spcPct val="0"/>
            </a:spcBef>
            <a:spcAft>
              <a:spcPct val="35000"/>
            </a:spcAft>
            <a:buNone/>
          </a:pPr>
          <a:r>
            <a:rPr lang="en-GB" sz="2600" kern="1200" dirty="0"/>
            <a:t>Questions</a:t>
          </a:r>
        </a:p>
      </dsp:txBody>
      <dsp:txXfrm>
        <a:off x="8734828" y="2178447"/>
        <a:ext cx="1773994" cy="1064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A35EB-3832-45A7-A1E0-35E512632856}">
      <dsp:nvSpPr>
        <dsp:cNvPr id="0" name=""/>
        <dsp:cNvSpPr/>
      </dsp:nvSpPr>
      <dsp:spPr>
        <a:xfrm>
          <a:off x="8398837" y="1016558"/>
          <a:ext cx="2521913" cy="2522042"/>
        </a:xfrm>
        <a:prstGeom prst="ellipse">
          <a:avLst/>
        </a:prstGeom>
        <a:solidFill>
          <a:srgbClr val="0099C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087575-E0FE-4839-A61C-249E4F0DA6EF}">
      <dsp:nvSpPr>
        <dsp:cNvPr id="0" name=""/>
        <dsp:cNvSpPr/>
      </dsp:nvSpPr>
      <dsp:spPr>
        <a:xfrm>
          <a:off x="8483189" y="1100641"/>
          <a:ext cx="2354290" cy="2353876"/>
        </a:xfrm>
        <a:prstGeom prst="ellipse">
          <a:avLst/>
        </a:prstGeom>
        <a:solidFill>
          <a:srgbClr val="0099CC">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solidFill>
                <a:schemeClr val="bg1"/>
              </a:solidFill>
              <a:latin typeface="Poppins" panose="00000500000000000000" pitchFamily="2" charset="0"/>
              <a:cs typeface="Poppins" panose="00000500000000000000" pitchFamily="2" charset="0"/>
            </a:rPr>
            <a:t>How can we measure that change?</a:t>
          </a:r>
        </a:p>
      </dsp:txBody>
      <dsp:txXfrm>
        <a:off x="8819516" y="1436972"/>
        <a:ext cx="1681635" cy="1681213"/>
      </dsp:txXfrm>
    </dsp:sp>
    <dsp:sp modelId="{0BB9CA08-96BE-4A43-B2D0-25F335717773}">
      <dsp:nvSpPr>
        <dsp:cNvPr id="0" name=""/>
        <dsp:cNvSpPr/>
      </dsp:nvSpPr>
      <dsp:spPr>
        <a:xfrm rot="2700000">
          <a:off x="5781736" y="1016381"/>
          <a:ext cx="2521954" cy="2521954"/>
        </a:xfrm>
        <a:prstGeom prst="teardrop">
          <a:avLst>
            <a:gd name="adj" fmla="val 100000"/>
          </a:avLst>
        </a:prstGeom>
        <a:solidFill>
          <a:srgbClr val="D17D9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ACFB04-0E25-4253-AD12-FF5BE124FF9E}">
      <dsp:nvSpPr>
        <dsp:cNvPr id="0" name=""/>
        <dsp:cNvSpPr/>
      </dsp:nvSpPr>
      <dsp:spPr>
        <a:xfrm>
          <a:off x="5876923" y="1100641"/>
          <a:ext cx="2354290" cy="2353876"/>
        </a:xfrm>
        <a:prstGeom prst="ellipse">
          <a:avLst/>
        </a:prstGeom>
        <a:solidFill>
          <a:srgbClr val="D17D95">
            <a:alpha val="90000"/>
          </a:srgb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solidFill>
                <a:schemeClr val="bg1"/>
              </a:solidFill>
              <a:latin typeface="Poppins" panose="00000500000000000000" pitchFamily="2" charset="0"/>
              <a:cs typeface="Poppins" panose="00000500000000000000" pitchFamily="2" charset="0"/>
            </a:rPr>
            <a:t>What are the changes we are hoping to see in our participants? </a:t>
          </a:r>
        </a:p>
      </dsp:txBody>
      <dsp:txXfrm>
        <a:off x="6213251" y="1436972"/>
        <a:ext cx="1681635" cy="1681213"/>
      </dsp:txXfrm>
    </dsp:sp>
    <dsp:sp modelId="{8155785F-8189-4FB9-AF6A-5F4B3AB4C8DA}">
      <dsp:nvSpPr>
        <dsp:cNvPr id="0" name=""/>
        <dsp:cNvSpPr/>
      </dsp:nvSpPr>
      <dsp:spPr>
        <a:xfrm rot="2700000">
          <a:off x="3186285" y="1016381"/>
          <a:ext cx="2521954" cy="2521954"/>
        </a:xfrm>
        <a:prstGeom prst="teardrop">
          <a:avLst>
            <a:gd name="adj" fmla="val 100000"/>
          </a:avLst>
        </a:prstGeom>
        <a:solidFill>
          <a:srgbClr val="AA42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62044D-C5F4-45A8-96C2-C5E5BE4ED408}">
      <dsp:nvSpPr>
        <dsp:cNvPr id="0" name=""/>
        <dsp:cNvSpPr/>
      </dsp:nvSpPr>
      <dsp:spPr>
        <a:xfrm>
          <a:off x="3270658" y="1100641"/>
          <a:ext cx="2354290" cy="2353876"/>
        </a:xfrm>
        <a:prstGeom prst="ellipse">
          <a:avLst/>
        </a:prstGeom>
        <a:solidFill>
          <a:srgbClr val="AA4280">
            <a:alpha val="90000"/>
          </a:srgb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solidFill>
                <a:schemeClr val="bg1"/>
              </a:solidFill>
              <a:latin typeface="Poppins" panose="00000500000000000000" pitchFamily="2" charset="0"/>
              <a:cs typeface="Poppins" panose="00000500000000000000" pitchFamily="2" charset="0"/>
            </a:rPr>
            <a:t>What would success look like? </a:t>
          </a:r>
        </a:p>
      </dsp:txBody>
      <dsp:txXfrm>
        <a:off x="3606985" y="1436972"/>
        <a:ext cx="1681635" cy="1681213"/>
      </dsp:txXfrm>
    </dsp:sp>
    <dsp:sp modelId="{A0A38710-FB97-4441-A3E5-7A6AC43E30A7}">
      <dsp:nvSpPr>
        <dsp:cNvPr id="0" name=""/>
        <dsp:cNvSpPr/>
      </dsp:nvSpPr>
      <dsp:spPr>
        <a:xfrm rot="2700000">
          <a:off x="580020" y="1016381"/>
          <a:ext cx="2521954" cy="2521954"/>
        </a:xfrm>
        <a:prstGeom prst="teardrop">
          <a:avLst>
            <a:gd name="adj" fmla="val 100000"/>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B094FD-2386-480A-8E97-FA8A253732C7}">
      <dsp:nvSpPr>
        <dsp:cNvPr id="0" name=""/>
        <dsp:cNvSpPr/>
      </dsp:nvSpPr>
      <dsp:spPr>
        <a:xfrm>
          <a:off x="664393" y="1100641"/>
          <a:ext cx="2354290" cy="2353876"/>
        </a:xfrm>
        <a:prstGeom prst="ellipse">
          <a:avLst/>
        </a:prstGeom>
        <a:solidFill>
          <a:srgbClr val="0070C0">
            <a:alpha val="90000"/>
          </a:srgb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solidFill>
                <a:schemeClr val="bg1"/>
              </a:solidFill>
              <a:latin typeface="Poppins" panose="00000500000000000000" pitchFamily="2" charset="0"/>
              <a:cs typeface="Poppins" panose="00000500000000000000" pitchFamily="2" charset="0"/>
            </a:rPr>
            <a:t>What is the problem/ situation that our service is seeking to address? </a:t>
          </a:r>
        </a:p>
      </dsp:txBody>
      <dsp:txXfrm>
        <a:off x="1000720" y="1436972"/>
        <a:ext cx="1681635" cy="16812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C8E35-9B9E-473C-92BF-388C440122F4}">
      <dsp:nvSpPr>
        <dsp:cNvPr id="0" name=""/>
        <dsp:cNvSpPr/>
      </dsp:nvSpPr>
      <dsp:spPr>
        <a:xfrm>
          <a:off x="1834" y="0"/>
          <a:ext cx="1800480" cy="63629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Poppins" panose="00000500000000000000" pitchFamily="2" charset="0"/>
              <a:cs typeface="Poppins" panose="00000500000000000000" pitchFamily="2" charset="0"/>
            </a:rPr>
            <a:t>Overall quality of application</a:t>
          </a:r>
        </a:p>
      </dsp:txBody>
      <dsp:txXfrm>
        <a:off x="1834" y="0"/>
        <a:ext cx="1800480" cy="1908877"/>
      </dsp:txXfrm>
    </dsp:sp>
    <dsp:sp modelId="{60223091-C774-4C97-8D13-7E2F9FE2838F}">
      <dsp:nvSpPr>
        <dsp:cNvPr id="0" name=""/>
        <dsp:cNvSpPr/>
      </dsp:nvSpPr>
      <dsp:spPr>
        <a:xfrm>
          <a:off x="181882" y="1909032"/>
          <a:ext cx="1440384" cy="92694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Poppins" panose="00000500000000000000" pitchFamily="2" charset="0"/>
              <a:cs typeface="Poppins" panose="00000500000000000000" pitchFamily="2" charset="0"/>
            </a:rPr>
            <a:t>competency, clearly defined, demonstrating ability to deliver</a:t>
          </a:r>
        </a:p>
      </dsp:txBody>
      <dsp:txXfrm>
        <a:off x="209031" y="1936181"/>
        <a:ext cx="1386086" cy="872644"/>
      </dsp:txXfrm>
    </dsp:sp>
    <dsp:sp modelId="{FD8F4E29-93A7-4E00-A245-38B8EF82FB00}">
      <dsp:nvSpPr>
        <dsp:cNvPr id="0" name=""/>
        <dsp:cNvSpPr/>
      </dsp:nvSpPr>
      <dsp:spPr>
        <a:xfrm>
          <a:off x="181882" y="2978582"/>
          <a:ext cx="1440384" cy="9269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Poppins" panose="00000500000000000000" pitchFamily="2" charset="0"/>
              <a:cs typeface="Poppins" panose="00000500000000000000" pitchFamily="2" charset="0"/>
            </a:rPr>
            <a:t>connections, local presence /previous experience </a:t>
          </a:r>
        </a:p>
      </dsp:txBody>
      <dsp:txXfrm>
        <a:off x="209031" y="3005731"/>
        <a:ext cx="1386086" cy="872644"/>
      </dsp:txXfrm>
    </dsp:sp>
    <dsp:sp modelId="{76E56D74-13E0-4387-9A14-BDB30DA3E01A}">
      <dsp:nvSpPr>
        <dsp:cNvPr id="0" name=""/>
        <dsp:cNvSpPr/>
      </dsp:nvSpPr>
      <dsp:spPr>
        <a:xfrm>
          <a:off x="181882" y="4048131"/>
          <a:ext cx="1440384" cy="92694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Poppins" panose="00000500000000000000" pitchFamily="2" charset="0"/>
              <a:cs typeface="Poppins" panose="00000500000000000000" pitchFamily="2" charset="0"/>
            </a:rPr>
            <a:t>timeline matches funding parameters</a:t>
          </a:r>
        </a:p>
      </dsp:txBody>
      <dsp:txXfrm>
        <a:off x="209031" y="4075280"/>
        <a:ext cx="1386086" cy="872644"/>
      </dsp:txXfrm>
    </dsp:sp>
    <dsp:sp modelId="{417C2F69-E3BF-4E15-BA1B-8A1A00888756}">
      <dsp:nvSpPr>
        <dsp:cNvPr id="0" name=""/>
        <dsp:cNvSpPr/>
      </dsp:nvSpPr>
      <dsp:spPr>
        <a:xfrm>
          <a:off x="181882" y="5117680"/>
          <a:ext cx="1440384" cy="92694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Poppins" panose="00000500000000000000" pitchFamily="2" charset="0"/>
              <a:cs typeface="Poppins" panose="00000500000000000000" pitchFamily="2" charset="0"/>
            </a:rPr>
            <a:t>good standing (governance, reserves, stability, etc)</a:t>
          </a:r>
        </a:p>
      </dsp:txBody>
      <dsp:txXfrm>
        <a:off x="209031" y="5144829"/>
        <a:ext cx="1386086" cy="872644"/>
      </dsp:txXfrm>
    </dsp:sp>
    <dsp:sp modelId="{22F43CD7-687A-4178-BDE6-BBEC45CA998B}">
      <dsp:nvSpPr>
        <dsp:cNvPr id="0" name=""/>
        <dsp:cNvSpPr/>
      </dsp:nvSpPr>
      <dsp:spPr>
        <a:xfrm>
          <a:off x="1937351" y="0"/>
          <a:ext cx="1800480" cy="63629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Poppins" panose="00000500000000000000" pitchFamily="2" charset="0"/>
              <a:cs typeface="Poppins" panose="00000500000000000000" pitchFamily="2" charset="0"/>
            </a:rPr>
            <a:t>Project definition</a:t>
          </a:r>
        </a:p>
      </dsp:txBody>
      <dsp:txXfrm>
        <a:off x="1937351" y="0"/>
        <a:ext cx="1800480" cy="1908877"/>
      </dsp:txXfrm>
    </dsp:sp>
    <dsp:sp modelId="{B3902323-5CD8-48BE-8DF5-D28FCB011671}">
      <dsp:nvSpPr>
        <dsp:cNvPr id="0" name=""/>
        <dsp:cNvSpPr/>
      </dsp:nvSpPr>
      <dsp:spPr>
        <a:xfrm>
          <a:off x="2117399" y="1909032"/>
          <a:ext cx="1440384" cy="926942"/>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Poppins" panose="00000500000000000000" pitchFamily="2" charset="0"/>
              <a:cs typeface="Poppins" panose="00000500000000000000" pitchFamily="2" charset="0"/>
            </a:rPr>
            <a:t>activity appropriate and linked to support for MH&amp;W</a:t>
          </a:r>
        </a:p>
      </dsp:txBody>
      <dsp:txXfrm>
        <a:off x="2144548" y="1936181"/>
        <a:ext cx="1386086" cy="872644"/>
      </dsp:txXfrm>
    </dsp:sp>
    <dsp:sp modelId="{40D6E97E-2091-498E-B49C-9DC4DF8B9A0B}">
      <dsp:nvSpPr>
        <dsp:cNvPr id="0" name=""/>
        <dsp:cNvSpPr/>
      </dsp:nvSpPr>
      <dsp:spPr>
        <a:xfrm>
          <a:off x="2117399" y="2978582"/>
          <a:ext cx="1440384" cy="92694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Poppins" panose="00000500000000000000" pitchFamily="2" charset="0"/>
              <a:cs typeface="Poppins" panose="00000500000000000000" pitchFamily="2" charset="0"/>
            </a:rPr>
            <a:t>project aims are clearly articulated</a:t>
          </a:r>
        </a:p>
      </dsp:txBody>
      <dsp:txXfrm>
        <a:off x="2144548" y="3005731"/>
        <a:ext cx="1386086" cy="872644"/>
      </dsp:txXfrm>
    </dsp:sp>
    <dsp:sp modelId="{3BCD2008-301A-451C-8F99-33EC7A7F827B}">
      <dsp:nvSpPr>
        <dsp:cNvPr id="0" name=""/>
        <dsp:cNvSpPr/>
      </dsp:nvSpPr>
      <dsp:spPr>
        <a:xfrm>
          <a:off x="2117399" y="4048131"/>
          <a:ext cx="1440384" cy="9269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Poppins" panose="00000500000000000000" pitchFamily="2" charset="0"/>
              <a:cs typeface="Poppins" panose="00000500000000000000" pitchFamily="2" charset="0"/>
            </a:rPr>
            <a:t>financial breakdown is realistic and sustainable</a:t>
          </a:r>
        </a:p>
      </dsp:txBody>
      <dsp:txXfrm>
        <a:off x="2144548" y="4075280"/>
        <a:ext cx="1386086" cy="872644"/>
      </dsp:txXfrm>
    </dsp:sp>
    <dsp:sp modelId="{8E6075DE-55F3-4921-A90F-EEF8A5FD3AA4}">
      <dsp:nvSpPr>
        <dsp:cNvPr id="0" name=""/>
        <dsp:cNvSpPr/>
      </dsp:nvSpPr>
      <dsp:spPr>
        <a:xfrm>
          <a:off x="2117399" y="5117680"/>
          <a:ext cx="1440384" cy="92694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Poppins" panose="00000500000000000000" pitchFamily="2" charset="0"/>
              <a:cs typeface="Poppins" panose="00000500000000000000" pitchFamily="2" charset="0"/>
            </a:rPr>
            <a:t>outcomes are clearly defined and measurable</a:t>
          </a:r>
        </a:p>
      </dsp:txBody>
      <dsp:txXfrm>
        <a:off x="2144548" y="5144829"/>
        <a:ext cx="1386086" cy="872644"/>
      </dsp:txXfrm>
    </dsp:sp>
    <dsp:sp modelId="{9FCFE253-8D78-4D5A-942F-921156903A0F}">
      <dsp:nvSpPr>
        <dsp:cNvPr id="0" name=""/>
        <dsp:cNvSpPr/>
      </dsp:nvSpPr>
      <dsp:spPr>
        <a:xfrm>
          <a:off x="3872868" y="0"/>
          <a:ext cx="1800480" cy="63629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Poppins" panose="00000500000000000000" pitchFamily="2" charset="0"/>
              <a:cs typeface="Poppins" panose="00000500000000000000" pitchFamily="2" charset="0"/>
            </a:rPr>
            <a:t>Collaboration and involvement</a:t>
          </a:r>
        </a:p>
      </dsp:txBody>
      <dsp:txXfrm>
        <a:off x="3872868" y="0"/>
        <a:ext cx="1800480" cy="1908877"/>
      </dsp:txXfrm>
    </dsp:sp>
    <dsp:sp modelId="{35E3A6A2-E8D6-4418-A027-CDCD625AF069}">
      <dsp:nvSpPr>
        <dsp:cNvPr id="0" name=""/>
        <dsp:cNvSpPr/>
      </dsp:nvSpPr>
      <dsp:spPr>
        <a:xfrm>
          <a:off x="4052916" y="1909032"/>
          <a:ext cx="1440384" cy="92694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Poppins" panose="00000500000000000000" pitchFamily="2" charset="0"/>
              <a:cs typeface="Poppins" panose="00000500000000000000" pitchFamily="2" charset="0"/>
            </a:rPr>
            <a:t>connections with/ involving beneficiaries</a:t>
          </a:r>
        </a:p>
      </dsp:txBody>
      <dsp:txXfrm>
        <a:off x="4080065" y="1936181"/>
        <a:ext cx="1386086" cy="872644"/>
      </dsp:txXfrm>
    </dsp:sp>
    <dsp:sp modelId="{6A123FFD-EF0B-4B7F-A5F1-C67470EC00B6}">
      <dsp:nvSpPr>
        <dsp:cNvPr id="0" name=""/>
        <dsp:cNvSpPr/>
      </dsp:nvSpPr>
      <dsp:spPr>
        <a:xfrm>
          <a:off x="4052916" y="2978582"/>
          <a:ext cx="1440384" cy="926942"/>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Poppins" panose="00000500000000000000" pitchFamily="2" charset="0"/>
              <a:cs typeface="Poppins" panose="00000500000000000000" pitchFamily="2" charset="0"/>
            </a:rPr>
            <a:t>need identified via local connections</a:t>
          </a:r>
        </a:p>
      </dsp:txBody>
      <dsp:txXfrm>
        <a:off x="4080065" y="3005731"/>
        <a:ext cx="1386086" cy="872644"/>
      </dsp:txXfrm>
    </dsp:sp>
    <dsp:sp modelId="{ECED5E35-D468-4096-9C8A-EC16FB31D4BA}">
      <dsp:nvSpPr>
        <dsp:cNvPr id="0" name=""/>
        <dsp:cNvSpPr/>
      </dsp:nvSpPr>
      <dsp:spPr>
        <a:xfrm>
          <a:off x="4052916" y="4048131"/>
          <a:ext cx="1440384" cy="92694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Poppins" panose="00000500000000000000" pitchFamily="2" charset="0"/>
              <a:cs typeface="Poppins" panose="00000500000000000000" pitchFamily="2" charset="0"/>
            </a:rPr>
            <a:t>engaging participants in measuring success</a:t>
          </a:r>
        </a:p>
      </dsp:txBody>
      <dsp:txXfrm>
        <a:off x="4080065" y="4075280"/>
        <a:ext cx="1386086" cy="872644"/>
      </dsp:txXfrm>
    </dsp:sp>
    <dsp:sp modelId="{956E6CF5-6FE5-4F3A-8F6C-0304A323DC23}">
      <dsp:nvSpPr>
        <dsp:cNvPr id="0" name=""/>
        <dsp:cNvSpPr/>
      </dsp:nvSpPr>
      <dsp:spPr>
        <a:xfrm>
          <a:off x="4052916" y="5117680"/>
          <a:ext cx="1440384" cy="9269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Poppins" panose="00000500000000000000" pitchFamily="2" charset="0"/>
              <a:cs typeface="Poppins" panose="00000500000000000000" pitchFamily="2" charset="0"/>
            </a:rPr>
            <a:t>engaging community /relevant stakeholders</a:t>
          </a:r>
        </a:p>
      </dsp:txBody>
      <dsp:txXfrm>
        <a:off x="4080065" y="5144829"/>
        <a:ext cx="1386086" cy="872644"/>
      </dsp:txXfrm>
    </dsp:sp>
    <dsp:sp modelId="{64396884-D214-4F01-8E5E-BA0D8353A332}">
      <dsp:nvSpPr>
        <dsp:cNvPr id="0" name=""/>
        <dsp:cNvSpPr/>
      </dsp:nvSpPr>
      <dsp:spPr>
        <a:xfrm>
          <a:off x="5808384" y="0"/>
          <a:ext cx="1800480" cy="63629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Poppins" panose="00000500000000000000" pitchFamily="2" charset="0"/>
              <a:cs typeface="Poppins" panose="00000500000000000000" pitchFamily="2" charset="0"/>
            </a:rPr>
            <a:t>Fits with principles</a:t>
          </a:r>
        </a:p>
      </dsp:txBody>
      <dsp:txXfrm>
        <a:off x="5808384" y="0"/>
        <a:ext cx="1800480" cy="1908877"/>
      </dsp:txXfrm>
    </dsp:sp>
    <dsp:sp modelId="{0C0822EC-51EB-4064-B702-1E1F5552A260}">
      <dsp:nvSpPr>
        <dsp:cNvPr id="0" name=""/>
        <dsp:cNvSpPr/>
      </dsp:nvSpPr>
      <dsp:spPr>
        <a:xfrm>
          <a:off x="5988432" y="1909032"/>
          <a:ext cx="1440384" cy="92694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Poppins" panose="00000500000000000000" pitchFamily="2" charset="0"/>
              <a:cs typeface="Poppins" panose="00000500000000000000" pitchFamily="2" charset="0"/>
            </a:rPr>
            <a:t>grassroots, small-scale, community focused</a:t>
          </a:r>
        </a:p>
      </dsp:txBody>
      <dsp:txXfrm>
        <a:off x="6015581" y="1936181"/>
        <a:ext cx="1386086" cy="872644"/>
      </dsp:txXfrm>
    </dsp:sp>
    <dsp:sp modelId="{F5D80891-413B-4758-9981-58DE952FE814}">
      <dsp:nvSpPr>
        <dsp:cNvPr id="0" name=""/>
        <dsp:cNvSpPr/>
      </dsp:nvSpPr>
      <dsp:spPr>
        <a:xfrm>
          <a:off x="5988432" y="2978582"/>
          <a:ext cx="1440384" cy="92694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Poppins" panose="00000500000000000000" pitchFamily="2" charset="0"/>
              <a:cs typeface="Poppins" panose="00000500000000000000" pitchFamily="2" charset="0"/>
            </a:rPr>
            <a:t>tackling inequalities is evident</a:t>
          </a:r>
        </a:p>
      </dsp:txBody>
      <dsp:txXfrm>
        <a:off x="6015581" y="3005731"/>
        <a:ext cx="1386086" cy="872644"/>
      </dsp:txXfrm>
    </dsp:sp>
    <dsp:sp modelId="{6C7C4E1A-6793-4B7D-8580-C00FC43DEC4E}">
      <dsp:nvSpPr>
        <dsp:cNvPr id="0" name=""/>
        <dsp:cNvSpPr/>
      </dsp:nvSpPr>
      <dsp:spPr>
        <a:xfrm>
          <a:off x="5988432" y="4048131"/>
          <a:ext cx="1440384" cy="926942"/>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Poppins" panose="00000500000000000000" pitchFamily="2" charset="0"/>
              <a:cs typeface="Poppins" panose="00000500000000000000" pitchFamily="2" charset="0"/>
            </a:rPr>
            <a:t>evidence of plan to demonstrate impact</a:t>
          </a:r>
        </a:p>
      </dsp:txBody>
      <dsp:txXfrm>
        <a:off x="6015581" y="4075280"/>
        <a:ext cx="1386086" cy="872644"/>
      </dsp:txXfrm>
    </dsp:sp>
    <dsp:sp modelId="{C5EE4D3F-EB7C-4786-817D-6493077E9B9A}">
      <dsp:nvSpPr>
        <dsp:cNvPr id="0" name=""/>
        <dsp:cNvSpPr/>
      </dsp:nvSpPr>
      <dsp:spPr>
        <a:xfrm>
          <a:off x="5988432" y="5117680"/>
          <a:ext cx="1440384" cy="92694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Poppins" panose="00000500000000000000" pitchFamily="2" charset="0"/>
              <a:cs typeface="Poppins" panose="00000500000000000000" pitchFamily="2" charset="0"/>
            </a:rPr>
            <a:t>building on capacity, local strengths and meets priorities</a:t>
          </a:r>
        </a:p>
      </dsp:txBody>
      <dsp:txXfrm>
        <a:off x="6015581" y="5144829"/>
        <a:ext cx="1386086" cy="8726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D246C-A8C3-4735-BD1C-47DD5F5C6D49}">
      <dsp:nvSpPr>
        <dsp:cNvPr id="0" name=""/>
        <dsp:cNvSpPr/>
      </dsp:nvSpPr>
      <dsp:spPr>
        <a:xfrm rot="3158205">
          <a:off x="4418049" y="3972106"/>
          <a:ext cx="477046" cy="36298"/>
        </a:xfrm>
        <a:custGeom>
          <a:avLst/>
          <a:gdLst/>
          <a:ahLst/>
          <a:cxnLst/>
          <a:rect l="0" t="0" r="0" b="0"/>
          <a:pathLst>
            <a:path>
              <a:moveTo>
                <a:pt x="0" y="18149"/>
              </a:moveTo>
              <a:lnTo>
                <a:pt x="477046" y="18149"/>
              </a:lnTo>
            </a:path>
          </a:pathLst>
        </a:custGeom>
        <a:noFill/>
        <a:ln w="19050" cap="flat" cmpd="sng" algn="ctr">
          <a:solidFill>
            <a:schemeClr val="accent3"/>
          </a:solidFill>
          <a:prstDash val="solid"/>
          <a:miter lim="800000"/>
        </a:ln>
        <a:effectLst/>
      </dsp:spPr>
      <dsp:style>
        <a:lnRef idx="3">
          <a:schemeClr val="accent3"/>
        </a:lnRef>
        <a:fillRef idx="0">
          <a:schemeClr val="accent3"/>
        </a:fillRef>
        <a:effectRef idx="2">
          <a:schemeClr val="accent3"/>
        </a:effectRef>
        <a:fontRef idx="minor">
          <a:schemeClr val="tx1"/>
        </a:fontRef>
      </dsp:style>
    </dsp:sp>
    <dsp:sp modelId="{FFD8D1F1-EEAB-4A6B-B2AE-F6EAA05E0109}">
      <dsp:nvSpPr>
        <dsp:cNvPr id="0" name=""/>
        <dsp:cNvSpPr/>
      </dsp:nvSpPr>
      <dsp:spPr>
        <a:xfrm rot="979076">
          <a:off x="4662518" y="3464492"/>
          <a:ext cx="1653723" cy="36298"/>
        </a:xfrm>
        <a:custGeom>
          <a:avLst/>
          <a:gdLst/>
          <a:ahLst/>
          <a:cxnLst/>
          <a:rect l="0" t="0" r="0" b="0"/>
          <a:pathLst>
            <a:path>
              <a:moveTo>
                <a:pt x="0" y="18149"/>
              </a:moveTo>
              <a:lnTo>
                <a:pt x="1653723" y="18149"/>
              </a:lnTo>
            </a:path>
          </a:pathLst>
        </a:custGeom>
        <a:noFill/>
        <a:ln w="19050" cap="flat" cmpd="sng" algn="ctr">
          <a:solidFill>
            <a:schemeClr val="accent3"/>
          </a:solidFill>
          <a:prstDash val="solid"/>
          <a:miter lim="800000"/>
        </a:ln>
        <a:effectLst/>
      </dsp:spPr>
      <dsp:style>
        <a:lnRef idx="3">
          <a:schemeClr val="accent3"/>
        </a:lnRef>
        <a:fillRef idx="0">
          <a:schemeClr val="accent3"/>
        </a:fillRef>
        <a:effectRef idx="2">
          <a:schemeClr val="accent3"/>
        </a:effectRef>
        <a:fontRef idx="minor">
          <a:schemeClr val="tx1"/>
        </a:fontRef>
      </dsp:style>
    </dsp:sp>
    <dsp:sp modelId="{20A8EEAA-DB53-4F27-BFBE-20B5F64E21D1}">
      <dsp:nvSpPr>
        <dsp:cNvPr id="0" name=""/>
        <dsp:cNvSpPr/>
      </dsp:nvSpPr>
      <dsp:spPr>
        <a:xfrm rot="20499243">
          <a:off x="4654903" y="2492883"/>
          <a:ext cx="1610281" cy="36298"/>
        </a:xfrm>
        <a:custGeom>
          <a:avLst/>
          <a:gdLst/>
          <a:ahLst/>
          <a:cxnLst/>
          <a:rect l="0" t="0" r="0" b="0"/>
          <a:pathLst>
            <a:path>
              <a:moveTo>
                <a:pt x="0" y="18149"/>
              </a:moveTo>
              <a:lnTo>
                <a:pt x="1610281" y="18149"/>
              </a:lnTo>
            </a:path>
          </a:pathLst>
        </a:custGeom>
        <a:noFill/>
        <a:ln w="19050" cap="flat" cmpd="sng" algn="ctr">
          <a:solidFill>
            <a:schemeClr val="accent3"/>
          </a:solidFill>
          <a:prstDash val="solid"/>
          <a:miter lim="800000"/>
        </a:ln>
        <a:effectLst/>
      </dsp:spPr>
      <dsp:style>
        <a:lnRef idx="3">
          <a:schemeClr val="accent3"/>
        </a:lnRef>
        <a:fillRef idx="0">
          <a:schemeClr val="accent3"/>
        </a:fillRef>
        <a:effectRef idx="2">
          <a:schemeClr val="accent3"/>
        </a:effectRef>
        <a:fontRef idx="minor">
          <a:schemeClr val="tx1"/>
        </a:fontRef>
      </dsp:style>
    </dsp:sp>
    <dsp:sp modelId="{9CC90312-2FC5-4E80-895F-FDC45E78A03A}">
      <dsp:nvSpPr>
        <dsp:cNvPr id="0" name=""/>
        <dsp:cNvSpPr/>
      </dsp:nvSpPr>
      <dsp:spPr>
        <a:xfrm rot="18360731">
          <a:off x="4364443" y="1992885"/>
          <a:ext cx="576823" cy="36298"/>
        </a:xfrm>
        <a:custGeom>
          <a:avLst/>
          <a:gdLst/>
          <a:ahLst/>
          <a:cxnLst/>
          <a:rect l="0" t="0" r="0" b="0"/>
          <a:pathLst>
            <a:path>
              <a:moveTo>
                <a:pt x="0" y="18149"/>
              </a:moveTo>
              <a:lnTo>
                <a:pt x="576823" y="18149"/>
              </a:lnTo>
            </a:path>
          </a:pathLst>
        </a:custGeom>
        <a:noFill/>
        <a:ln w="19050" cap="flat" cmpd="sng" algn="ctr">
          <a:solidFill>
            <a:schemeClr val="accent3"/>
          </a:solidFill>
          <a:prstDash val="solid"/>
          <a:miter lim="800000"/>
        </a:ln>
        <a:effectLst/>
      </dsp:spPr>
      <dsp:style>
        <a:lnRef idx="3">
          <a:schemeClr val="accent3"/>
        </a:lnRef>
        <a:fillRef idx="0">
          <a:schemeClr val="accent3"/>
        </a:fillRef>
        <a:effectRef idx="2">
          <a:schemeClr val="accent3"/>
        </a:effectRef>
        <a:fontRef idx="minor">
          <a:schemeClr val="tx1"/>
        </a:fontRef>
      </dsp:style>
    </dsp:sp>
    <dsp:sp modelId="{425A8A0B-FEAD-43F1-AA3B-40ECB111F4BB}">
      <dsp:nvSpPr>
        <dsp:cNvPr id="0" name=""/>
        <dsp:cNvSpPr/>
      </dsp:nvSpPr>
      <dsp:spPr>
        <a:xfrm>
          <a:off x="741203" y="1036025"/>
          <a:ext cx="4191577" cy="3972954"/>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BBAA6-03E2-45B6-A65A-7D0E77AF2C93}">
      <dsp:nvSpPr>
        <dsp:cNvPr id="0" name=""/>
        <dsp:cNvSpPr/>
      </dsp:nvSpPr>
      <dsp:spPr>
        <a:xfrm>
          <a:off x="4436689" y="120146"/>
          <a:ext cx="1851502" cy="1829330"/>
        </a:xfrm>
        <a:prstGeom prst="ellipse">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Avenir Next LT Pro" panose="020B0504020202020204" pitchFamily="34" charset="0"/>
            </a:rPr>
            <a:t>Funding agreement</a:t>
          </a:r>
        </a:p>
      </dsp:txBody>
      <dsp:txXfrm>
        <a:off x="4707835" y="388045"/>
        <a:ext cx="1309210" cy="1293532"/>
      </dsp:txXfrm>
    </dsp:sp>
    <dsp:sp modelId="{465CCD24-943B-4BF7-B0C0-B13FAA0C5DFE}">
      <dsp:nvSpPr>
        <dsp:cNvPr id="0" name=""/>
        <dsp:cNvSpPr/>
      </dsp:nvSpPr>
      <dsp:spPr>
        <a:xfrm>
          <a:off x="6173523" y="1054817"/>
          <a:ext cx="1877862" cy="1816524"/>
        </a:xfrm>
        <a:prstGeom prst="ellipse">
          <a:avLst/>
        </a:prstGeom>
        <a:solidFill>
          <a:srgbClr val="D17D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Avenir Next LT Pro" panose="020B0504020202020204" pitchFamily="34" charset="0"/>
            </a:rPr>
            <a:t>Progress Report halfway</a:t>
          </a:r>
        </a:p>
      </dsp:txBody>
      <dsp:txXfrm>
        <a:off x="6448530" y="1320841"/>
        <a:ext cx="1327848" cy="1284476"/>
      </dsp:txXfrm>
    </dsp:sp>
    <dsp:sp modelId="{1BAA82B1-014E-4238-A527-01170A4F1FF5}">
      <dsp:nvSpPr>
        <dsp:cNvPr id="0" name=""/>
        <dsp:cNvSpPr/>
      </dsp:nvSpPr>
      <dsp:spPr>
        <a:xfrm>
          <a:off x="6242678" y="3069797"/>
          <a:ext cx="1877862" cy="1816524"/>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Avenir Next LT Pro" panose="020B0504020202020204" pitchFamily="34" charset="0"/>
            </a:rPr>
            <a:t>Closing Report</a:t>
          </a:r>
        </a:p>
      </dsp:txBody>
      <dsp:txXfrm>
        <a:off x="6517685" y="3335821"/>
        <a:ext cx="1327848" cy="1284476"/>
      </dsp:txXfrm>
    </dsp:sp>
    <dsp:sp modelId="{D6214A82-C919-447F-85DE-7E16EFFE66B6}">
      <dsp:nvSpPr>
        <dsp:cNvPr id="0" name=""/>
        <dsp:cNvSpPr/>
      </dsp:nvSpPr>
      <dsp:spPr>
        <a:xfrm>
          <a:off x="4420227" y="4002160"/>
          <a:ext cx="1877862" cy="1816524"/>
        </a:xfrm>
        <a:prstGeom prst="ellipse">
          <a:avLst/>
        </a:prstGeom>
        <a:solidFill>
          <a:srgbClr val="AA42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Avenir Next LT Pro" panose="020B0504020202020204" pitchFamily="34" charset="0"/>
            </a:rPr>
            <a:t>Promoting Activities &amp; Impact</a:t>
          </a:r>
        </a:p>
      </dsp:txBody>
      <dsp:txXfrm>
        <a:off x="4695234" y="4268184"/>
        <a:ext cx="1327848" cy="1284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9B2C1-1668-4E89-8BAC-B83B20409240}">
      <dsp:nvSpPr>
        <dsp:cNvPr id="0" name=""/>
        <dsp:cNvSpPr/>
      </dsp:nvSpPr>
      <dsp:spPr>
        <a:xfrm>
          <a:off x="4922" y="0"/>
          <a:ext cx="5035618" cy="5559618"/>
        </a:xfrm>
        <a:prstGeom prst="roundRect">
          <a:avLst>
            <a:gd name="adj" fmla="val 1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bg1"/>
              </a:solidFill>
              <a:latin typeface="Poppins" panose="00000500000000000000" pitchFamily="2" charset="0"/>
              <a:cs typeface="Poppins" panose="00000500000000000000" pitchFamily="2" charset="0"/>
            </a:rPr>
            <a:t>Promoting good mental health and wellbeing and/or protecting against the impact of distress and mental ill health in adults</a:t>
          </a:r>
        </a:p>
      </dsp:txBody>
      <dsp:txXfrm>
        <a:off x="4922" y="0"/>
        <a:ext cx="5035618" cy="1667885"/>
      </dsp:txXfrm>
    </dsp:sp>
    <dsp:sp modelId="{795FF58E-AFC0-4E42-8C72-E6CCE24D6831}">
      <dsp:nvSpPr>
        <dsp:cNvPr id="0" name=""/>
        <dsp:cNvSpPr/>
      </dsp:nvSpPr>
      <dsp:spPr>
        <a:xfrm>
          <a:off x="506023" y="1668360"/>
          <a:ext cx="4028494" cy="1092242"/>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bg1"/>
              </a:solidFill>
              <a:latin typeface="Poppins" panose="00000500000000000000" pitchFamily="2" charset="0"/>
              <a:cs typeface="Poppins" panose="00000500000000000000" pitchFamily="2" charset="0"/>
            </a:rPr>
            <a:t>Fostering a strategic and preventative approach to improving community health</a:t>
          </a:r>
        </a:p>
      </dsp:txBody>
      <dsp:txXfrm>
        <a:off x="538014" y="1700351"/>
        <a:ext cx="3964512" cy="1028260"/>
      </dsp:txXfrm>
    </dsp:sp>
    <dsp:sp modelId="{C594E7C4-F5DF-470B-95B0-CF4F65193677}">
      <dsp:nvSpPr>
        <dsp:cNvPr id="0" name=""/>
        <dsp:cNvSpPr/>
      </dsp:nvSpPr>
      <dsp:spPr>
        <a:xfrm>
          <a:off x="506023" y="2928640"/>
          <a:ext cx="4028494" cy="1092242"/>
        </a:xfrm>
        <a:prstGeom prst="roundRect">
          <a:avLst>
            <a:gd name="adj" fmla="val 10000"/>
          </a:avLst>
        </a:prstGeom>
        <a:solidFill>
          <a:srgbClr val="08A6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bg1"/>
              </a:solidFill>
              <a:latin typeface="Poppins" panose="00000500000000000000" pitchFamily="2" charset="0"/>
              <a:cs typeface="Poppins" panose="00000500000000000000" pitchFamily="2" charset="0"/>
            </a:rPr>
            <a:t>Supporting the resilience of communities and investing in their capacity to develop their own solutions</a:t>
          </a:r>
        </a:p>
      </dsp:txBody>
      <dsp:txXfrm>
        <a:off x="538014" y="2960631"/>
        <a:ext cx="3964512" cy="1028260"/>
      </dsp:txXfrm>
    </dsp:sp>
    <dsp:sp modelId="{573A0ED6-F915-44CD-AB71-3988128FB595}">
      <dsp:nvSpPr>
        <dsp:cNvPr id="0" name=""/>
        <dsp:cNvSpPr/>
      </dsp:nvSpPr>
      <dsp:spPr>
        <a:xfrm>
          <a:off x="506023" y="4188919"/>
          <a:ext cx="4028494" cy="1092242"/>
        </a:xfrm>
        <a:prstGeom prst="roundRect">
          <a:avLst>
            <a:gd name="adj" fmla="val 10000"/>
          </a:avLst>
        </a:prstGeom>
        <a:solidFill>
          <a:srgbClr val="AA42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noProof="0" dirty="0">
              <a:solidFill>
                <a:schemeClr val="bg1"/>
              </a:solidFill>
              <a:latin typeface="Poppins" panose="00000500000000000000" pitchFamily="2" charset="0"/>
              <a:cs typeface="Poppins" panose="00000500000000000000" pitchFamily="2" charset="0"/>
            </a:rPr>
            <a:t>Tackling the social determinants of mental health, targeting resources &amp; collaborating on initiatives to tackle poverty and inequality</a:t>
          </a:r>
        </a:p>
      </dsp:txBody>
      <dsp:txXfrm>
        <a:off x="538014" y="4220910"/>
        <a:ext cx="3964512" cy="1028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5127B-1D00-4425-87CC-858D61317C97}">
      <dsp:nvSpPr>
        <dsp:cNvPr id="0" name=""/>
        <dsp:cNvSpPr/>
      </dsp:nvSpPr>
      <dsp:spPr>
        <a:xfrm>
          <a:off x="1013621" y="770"/>
          <a:ext cx="1938221" cy="1162932"/>
        </a:xfrm>
        <a:prstGeom prst="rect">
          <a:avLst/>
        </a:prstGeom>
        <a:solidFill>
          <a:srgbClr val="0099CC"/>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local community focus or thematic focus</a:t>
          </a:r>
        </a:p>
      </dsp:txBody>
      <dsp:txXfrm>
        <a:off x="1013621" y="770"/>
        <a:ext cx="1938221" cy="1162932"/>
      </dsp:txXfrm>
    </dsp:sp>
    <dsp:sp modelId="{E75562B7-C93A-40DC-88EB-F362F9DF71C3}">
      <dsp:nvSpPr>
        <dsp:cNvPr id="0" name=""/>
        <dsp:cNvSpPr/>
      </dsp:nvSpPr>
      <dsp:spPr>
        <a:xfrm>
          <a:off x="3145665" y="770"/>
          <a:ext cx="1938221" cy="116293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both existing and new projects</a:t>
          </a:r>
        </a:p>
      </dsp:txBody>
      <dsp:txXfrm>
        <a:off x="3145665" y="770"/>
        <a:ext cx="1938221" cy="1162932"/>
      </dsp:txXfrm>
    </dsp:sp>
    <dsp:sp modelId="{CAA00BBB-04DE-4681-9BAE-25F66675FC18}">
      <dsp:nvSpPr>
        <dsp:cNvPr id="0" name=""/>
        <dsp:cNvSpPr/>
      </dsp:nvSpPr>
      <dsp:spPr>
        <a:xfrm>
          <a:off x="1013621" y="1357526"/>
          <a:ext cx="1938221" cy="1162932"/>
        </a:xfrm>
        <a:prstGeom prst="rect">
          <a:avLst/>
        </a:prstGeom>
        <a:solidFill>
          <a:srgbClr val="D17D95"/>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increasing reach and accessibility</a:t>
          </a:r>
        </a:p>
      </dsp:txBody>
      <dsp:txXfrm>
        <a:off x="1013621" y="1357526"/>
        <a:ext cx="1938221" cy="1162932"/>
      </dsp:txXfrm>
    </dsp:sp>
    <dsp:sp modelId="{5DEB3B20-269A-4A2F-97B4-9B793AE4C263}">
      <dsp:nvSpPr>
        <dsp:cNvPr id="0" name=""/>
        <dsp:cNvSpPr/>
      </dsp:nvSpPr>
      <dsp:spPr>
        <a:xfrm>
          <a:off x="3145665" y="1357526"/>
          <a:ext cx="1938221" cy="1162932"/>
        </a:xfrm>
        <a:prstGeom prst="rect">
          <a:avLst/>
        </a:prstGeom>
        <a:solidFill>
          <a:srgbClr val="0099CC"/>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reaching seldom-heard, at-risk groups</a:t>
          </a:r>
        </a:p>
      </dsp:txBody>
      <dsp:txXfrm>
        <a:off x="3145665" y="1357526"/>
        <a:ext cx="1938221" cy="1162932"/>
      </dsp:txXfrm>
    </dsp:sp>
    <dsp:sp modelId="{8761B298-B066-4447-A699-EA5F84A606A0}">
      <dsp:nvSpPr>
        <dsp:cNvPr id="0" name=""/>
        <dsp:cNvSpPr/>
      </dsp:nvSpPr>
      <dsp:spPr>
        <a:xfrm>
          <a:off x="1013621" y="2714281"/>
          <a:ext cx="1938221" cy="116293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time-limited projects, test of change, etc.</a:t>
          </a:r>
        </a:p>
      </dsp:txBody>
      <dsp:txXfrm>
        <a:off x="1013621" y="2714281"/>
        <a:ext cx="1938221" cy="1162932"/>
      </dsp:txXfrm>
    </dsp:sp>
    <dsp:sp modelId="{B1B3830F-CDC0-4CCC-8C35-E07AC8749D07}">
      <dsp:nvSpPr>
        <dsp:cNvPr id="0" name=""/>
        <dsp:cNvSpPr/>
      </dsp:nvSpPr>
      <dsp:spPr>
        <a:xfrm>
          <a:off x="3145665" y="2714281"/>
          <a:ext cx="1938221" cy="1162932"/>
        </a:xfrm>
        <a:prstGeom prst="rect">
          <a:avLst/>
        </a:prstGeom>
        <a:solidFill>
          <a:srgbClr val="D17D95"/>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within the adult population (16+)</a:t>
          </a:r>
        </a:p>
      </dsp:txBody>
      <dsp:txXfrm>
        <a:off x="3145665" y="2714281"/>
        <a:ext cx="1938221" cy="1162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9F145-7252-425B-B14E-45110F684E21}">
      <dsp:nvSpPr>
        <dsp:cNvPr id="0" name=""/>
        <dsp:cNvSpPr/>
      </dsp:nvSpPr>
      <dsp:spPr>
        <a:xfrm>
          <a:off x="0" y="49902"/>
          <a:ext cx="10344149" cy="87048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noProof="0" dirty="0">
              <a:latin typeface="Poppins" panose="00000500000000000000" pitchFamily="2" charset="0"/>
              <a:cs typeface="Poppins" panose="00000500000000000000" pitchFamily="2" charset="0"/>
            </a:rPr>
            <a:t>Micro Grants for one year</a:t>
          </a:r>
        </a:p>
      </dsp:txBody>
      <dsp:txXfrm>
        <a:off x="42493" y="92395"/>
        <a:ext cx="10259163" cy="785494"/>
      </dsp:txXfrm>
    </dsp:sp>
    <dsp:sp modelId="{C34E31AB-1462-42BE-872E-F96EC8845437}">
      <dsp:nvSpPr>
        <dsp:cNvPr id="0" name=""/>
        <dsp:cNvSpPr/>
      </dsp:nvSpPr>
      <dsp:spPr>
        <a:xfrm>
          <a:off x="292067" y="920382"/>
          <a:ext cx="9760015" cy="513360"/>
        </a:xfrm>
        <a:prstGeom prst="rect">
          <a:avLst/>
        </a:prstGeom>
        <a:solidFill>
          <a:srgbClr val="D17D95"/>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32842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noProof="0" dirty="0">
              <a:latin typeface="Poppins" panose="00000500000000000000" pitchFamily="2" charset="0"/>
              <a:cs typeface="Poppins" panose="00000500000000000000" pitchFamily="2" charset="0"/>
            </a:rPr>
            <a:t>Grants of up to £10,000 maximum</a:t>
          </a:r>
        </a:p>
      </dsp:txBody>
      <dsp:txXfrm>
        <a:off x="292067" y="920382"/>
        <a:ext cx="9760015" cy="513360"/>
      </dsp:txXfrm>
    </dsp:sp>
    <dsp:sp modelId="{42BA02AD-0D46-41FD-903D-6B1AA8286CFF}">
      <dsp:nvSpPr>
        <dsp:cNvPr id="0" name=""/>
        <dsp:cNvSpPr/>
      </dsp:nvSpPr>
      <dsp:spPr>
        <a:xfrm>
          <a:off x="0" y="1433742"/>
          <a:ext cx="10344149" cy="870480"/>
        </a:xfrm>
        <a:prstGeom prst="roundRect">
          <a:avLst/>
        </a:prstGeom>
        <a:solidFill>
          <a:srgbClr val="0099CC"/>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noProof="0" dirty="0">
              <a:latin typeface="Poppins" panose="00000500000000000000" pitchFamily="2" charset="0"/>
              <a:cs typeface="Poppins" panose="00000500000000000000" pitchFamily="2" charset="0"/>
            </a:rPr>
            <a:t>Small Grants for two years (ringfenced)</a:t>
          </a:r>
        </a:p>
      </dsp:txBody>
      <dsp:txXfrm>
        <a:off x="42493" y="1476235"/>
        <a:ext cx="10259163" cy="785494"/>
      </dsp:txXfrm>
    </dsp:sp>
    <dsp:sp modelId="{D198823F-B91A-4F7C-B112-707EABB3E13C}">
      <dsp:nvSpPr>
        <dsp:cNvPr id="0" name=""/>
        <dsp:cNvSpPr/>
      </dsp:nvSpPr>
      <dsp:spPr>
        <a:xfrm>
          <a:off x="317875" y="2304222"/>
          <a:ext cx="9708398" cy="513360"/>
        </a:xfrm>
        <a:prstGeom prst="rect">
          <a:avLst/>
        </a:prstGeom>
        <a:solidFill>
          <a:srgbClr val="D17D95"/>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32842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noProof="0" dirty="0">
              <a:latin typeface="Poppins" panose="00000500000000000000" pitchFamily="2" charset="0"/>
              <a:cs typeface="Poppins" panose="00000500000000000000" pitchFamily="2" charset="0"/>
            </a:rPr>
            <a:t>Grants of up to £20,000 maximum per year</a:t>
          </a:r>
        </a:p>
      </dsp:txBody>
      <dsp:txXfrm>
        <a:off x="317875" y="2304222"/>
        <a:ext cx="9708398" cy="513360"/>
      </dsp:txXfrm>
    </dsp:sp>
    <dsp:sp modelId="{AEEF7B99-A888-4833-8BC7-BE4385AD1B7A}">
      <dsp:nvSpPr>
        <dsp:cNvPr id="0" name=""/>
        <dsp:cNvSpPr/>
      </dsp:nvSpPr>
      <dsp:spPr>
        <a:xfrm>
          <a:off x="0" y="2817582"/>
          <a:ext cx="10344149" cy="870480"/>
        </a:xfrm>
        <a:prstGeom prst="roundRect">
          <a:avLst/>
        </a:prstGeom>
        <a:solidFill>
          <a:srgbClr val="AA428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noProof="0" dirty="0">
              <a:latin typeface="Poppins" panose="00000500000000000000" pitchFamily="2" charset="0"/>
              <a:cs typeface="Poppins" panose="00000500000000000000" pitchFamily="2" charset="0"/>
            </a:rPr>
            <a:t>Collaboration grants for two years (ringfenced)</a:t>
          </a:r>
        </a:p>
      </dsp:txBody>
      <dsp:txXfrm>
        <a:off x="42493" y="2860075"/>
        <a:ext cx="10259163" cy="785494"/>
      </dsp:txXfrm>
    </dsp:sp>
    <dsp:sp modelId="{78FAEC1F-18ED-4F29-B693-FBC8B43F6E05}">
      <dsp:nvSpPr>
        <dsp:cNvPr id="0" name=""/>
        <dsp:cNvSpPr/>
      </dsp:nvSpPr>
      <dsp:spPr>
        <a:xfrm>
          <a:off x="292067" y="3688062"/>
          <a:ext cx="9760015" cy="513360"/>
        </a:xfrm>
        <a:prstGeom prst="rect">
          <a:avLst/>
        </a:prstGeom>
        <a:solidFill>
          <a:srgbClr val="D17D95"/>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32842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noProof="0" dirty="0">
              <a:latin typeface="Poppins" panose="00000500000000000000" pitchFamily="2" charset="0"/>
              <a:cs typeface="Poppins" panose="00000500000000000000" pitchFamily="2" charset="0"/>
            </a:rPr>
            <a:t>Grants of up to £50,000 maximum per year</a:t>
          </a:r>
        </a:p>
      </dsp:txBody>
      <dsp:txXfrm>
        <a:off x="292067" y="3688062"/>
        <a:ext cx="9760015" cy="513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F7136-30E1-4898-A23D-E03ACF62F91E}">
      <dsp:nvSpPr>
        <dsp:cNvPr id="0" name=""/>
        <dsp:cNvSpPr/>
      </dsp:nvSpPr>
      <dsp:spPr>
        <a:xfrm>
          <a:off x="0" y="43749"/>
          <a:ext cx="9756228" cy="786240"/>
        </a:xfrm>
        <a:prstGeom prst="roundRect">
          <a:avLst/>
        </a:prstGeom>
        <a:solidFill>
          <a:srgbClr val="AA42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noProof="0" dirty="0">
              <a:latin typeface="Poppins" panose="00000500000000000000" pitchFamily="2" charset="0"/>
              <a:cs typeface="Poppins" panose="00000500000000000000" pitchFamily="2" charset="0"/>
            </a:rPr>
            <a:t>Small-scale, community-led projects, to:</a:t>
          </a:r>
        </a:p>
      </dsp:txBody>
      <dsp:txXfrm>
        <a:off x="38381" y="82130"/>
        <a:ext cx="9679466" cy="709478"/>
      </dsp:txXfrm>
    </dsp:sp>
    <dsp:sp modelId="{1E9F5673-6994-4508-96C7-2DA9D10FC25A}">
      <dsp:nvSpPr>
        <dsp:cNvPr id="0" name=""/>
        <dsp:cNvSpPr/>
      </dsp:nvSpPr>
      <dsp:spPr>
        <a:xfrm>
          <a:off x="0" y="829989"/>
          <a:ext cx="9756228"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760" tIns="35560" rIns="199136" bIns="35560" numCol="1" spcCol="1270" anchor="ctr" anchorCtr="0">
          <a:noAutofit/>
        </a:bodyPr>
        <a:lstStyle/>
        <a:p>
          <a:pPr marL="228600" lvl="1" indent="-228600" algn="l" defTabSz="977900">
            <a:lnSpc>
              <a:spcPct val="90000"/>
            </a:lnSpc>
            <a:spcBef>
              <a:spcPts val="500"/>
            </a:spcBef>
            <a:spcAft>
              <a:spcPts val="500"/>
            </a:spcAft>
            <a:buFont typeface="Arial" panose="020B0604020202020204" pitchFamily="34" charset="0"/>
            <a:buChar char="•"/>
          </a:pPr>
          <a:r>
            <a:rPr lang="en-GB" sz="2200" b="0" kern="1200" dirty="0">
              <a:latin typeface="Poppins" panose="00000500000000000000" pitchFamily="2" charset="0"/>
              <a:cs typeface="Poppins" panose="00000500000000000000" pitchFamily="2" charset="0"/>
            </a:rPr>
            <a:t>Tackle mental health inequalities, supporting a range of ‘at risk’ groups.</a:t>
          </a:r>
          <a:endParaRPr lang="en-GB" sz="2200" kern="1200" noProof="0" dirty="0">
            <a:latin typeface="Poppins" panose="00000500000000000000" pitchFamily="2" charset="0"/>
            <a:cs typeface="Poppins" panose="00000500000000000000" pitchFamily="2" charset="0"/>
          </a:endParaRPr>
        </a:p>
        <a:p>
          <a:pPr marL="228600" lvl="1" indent="-228600" algn="l" defTabSz="977900">
            <a:lnSpc>
              <a:spcPct val="90000"/>
            </a:lnSpc>
            <a:spcBef>
              <a:spcPts val="500"/>
            </a:spcBef>
            <a:spcAft>
              <a:spcPts val="500"/>
            </a:spcAft>
            <a:buFont typeface="Arial" panose="020B0604020202020204" pitchFamily="34" charset="0"/>
            <a:buChar char="•"/>
          </a:pPr>
          <a:r>
            <a:rPr lang="en-GB" sz="2200" b="0" kern="1200" dirty="0">
              <a:latin typeface="Poppins" panose="00000500000000000000" pitchFamily="2" charset="0"/>
              <a:cs typeface="Poppins" panose="00000500000000000000" pitchFamily="2" charset="0"/>
            </a:rPr>
            <a:t>Address priority issues of social isolation and loneliness, suicide prevention and poverty and inequality.</a:t>
          </a:r>
        </a:p>
        <a:p>
          <a:pPr marL="228600" lvl="1" indent="-228600" algn="l" defTabSz="977900">
            <a:lnSpc>
              <a:spcPct val="90000"/>
            </a:lnSpc>
            <a:spcBef>
              <a:spcPts val="500"/>
            </a:spcBef>
            <a:spcAft>
              <a:spcPts val="500"/>
            </a:spcAft>
            <a:buFont typeface="Arial" panose="020B0604020202020204" pitchFamily="34" charset="0"/>
            <a:buChar char="•"/>
          </a:pPr>
          <a:r>
            <a:rPr lang="en-GB" sz="2200" b="0" kern="1200" dirty="0">
              <a:latin typeface="Poppins" panose="00000500000000000000" pitchFamily="2" charset="0"/>
              <a:cs typeface="Poppins" panose="00000500000000000000" pitchFamily="2" charset="0"/>
            </a:rPr>
            <a:t>Particular emphasis on responding to the cost-of-living crisis and support to those facing socio-economic disadvantage.</a:t>
          </a:r>
        </a:p>
        <a:p>
          <a:pPr marL="228600" lvl="1" indent="-228600" algn="l" defTabSz="977900">
            <a:lnSpc>
              <a:spcPct val="90000"/>
            </a:lnSpc>
            <a:spcBef>
              <a:spcPts val="500"/>
            </a:spcBef>
            <a:spcAft>
              <a:spcPts val="500"/>
            </a:spcAft>
            <a:buFont typeface="Arial" panose="020B0604020202020204" pitchFamily="34" charset="0"/>
            <a:buChar char="•"/>
          </a:pPr>
          <a:r>
            <a:rPr lang="en-GB" sz="2200" b="0" kern="1200" dirty="0">
              <a:latin typeface="Poppins" panose="00000500000000000000" pitchFamily="2" charset="0"/>
              <a:cs typeface="Poppins" panose="00000500000000000000" pitchFamily="2" charset="0"/>
            </a:rPr>
            <a:t>Provide opportunities for people to connect with each other, build trusted relationships and revitalise communities.</a:t>
          </a:r>
        </a:p>
      </dsp:txBody>
      <dsp:txXfrm>
        <a:off x="0" y="829989"/>
        <a:ext cx="9756228" cy="3477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22850-E3B8-4511-BE2E-128AA5B628EE}">
      <dsp:nvSpPr>
        <dsp:cNvPr id="0" name=""/>
        <dsp:cNvSpPr/>
      </dsp:nvSpPr>
      <dsp:spPr>
        <a:xfrm>
          <a:off x="0" y="903"/>
          <a:ext cx="4829615" cy="618637"/>
        </a:xfrm>
        <a:prstGeom prst="roundRect">
          <a:avLst/>
        </a:prstGeom>
        <a:solidFill>
          <a:srgbClr val="AA42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women (particularly women affected by gender-based violence)</a:t>
          </a:r>
        </a:p>
      </dsp:txBody>
      <dsp:txXfrm>
        <a:off x="30199" y="31102"/>
        <a:ext cx="4769217" cy="558239"/>
      </dsp:txXfrm>
    </dsp:sp>
    <dsp:sp modelId="{330098C7-3EF9-4262-973D-F771544EDD3F}">
      <dsp:nvSpPr>
        <dsp:cNvPr id="0" name=""/>
        <dsp:cNvSpPr/>
      </dsp:nvSpPr>
      <dsp:spPr>
        <a:xfrm>
          <a:off x="0" y="631438"/>
          <a:ext cx="4829615" cy="618637"/>
        </a:xfrm>
        <a:prstGeom prst="roundRect">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people with a long-term health condition or disability</a:t>
          </a:r>
        </a:p>
      </dsp:txBody>
      <dsp:txXfrm>
        <a:off x="30199" y="661637"/>
        <a:ext cx="4769217" cy="558239"/>
      </dsp:txXfrm>
    </dsp:sp>
    <dsp:sp modelId="{7FBDE629-2D49-4013-BE83-5323A4062109}">
      <dsp:nvSpPr>
        <dsp:cNvPr id="0" name=""/>
        <dsp:cNvSpPr/>
      </dsp:nvSpPr>
      <dsp:spPr>
        <a:xfrm>
          <a:off x="0" y="1261972"/>
          <a:ext cx="4829615" cy="618637"/>
        </a:xfrm>
        <a:prstGeom prst="roundRect">
          <a:avLst/>
        </a:prstGeom>
        <a:solidFill>
          <a:srgbClr val="D17D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people from a minority ethnic background </a:t>
          </a:r>
        </a:p>
      </dsp:txBody>
      <dsp:txXfrm>
        <a:off x="30199" y="1292171"/>
        <a:ext cx="4769217" cy="558239"/>
      </dsp:txXfrm>
    </dsp:sp>
    <dsp:sp modelId="{63CFDA35-AD54-4BAC-BC9D-747EE6498997}">
      <dsp:nvSpPr>
        <dsp:cNvPr id="0" name=""/>
        <dsp:cNvSpPr/>
      </dsp:nvSpPr>
      <dsp:spPr>
        <a:xfrm>
          <a:off x="0" y="1892506"/>
          <a:ext cx="4829615" cy="6186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refugees and those with no recourse to public funds</a:t>
          </a:r>
        </a:p>
      </dsp:txBody>
      <dsp:txXfrm>
        <a:off x="30199" y="1922705"/>
        <a:ext cx="4769217" cy="558239"/>
      </dsp:txXfrm>
    </dsp:sp>
    <dsp:sp modelId="{3B585AAA-5B33-4818-BDBE-EB859E660FC6}">
      <dsp:nvSpPr>
        <dsp:cNvPr id="0" name=""/>
        <dsp:cNvSpPr/>
      </dsp:nvSpPr>
      <dsp:spPr>
        <a:xfrm>
          <a:off x="0" y="2523041"/>
          <a:ext cx="4829615" cy="618637"/>
        </a:xfrm>
        <a:prstGeom prst="roundRect">
          <a:avLst/>
        </a:prstGeom>
        <a:solidFill>
          <a:srgbClr val="D17D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people facing socio-economic disadvantage</a:t>
          </a:r>
        </a:p>
      </dsp:txBody>
      <dsp:txXfrm>
        <a:off x="30199" y="2553240"/>
        <a:ext cx="4769217" cy="558239"/>
      </dsp:txXfrm>
    </dsp:sp>
    <dsp:sp modelId="{131962E0-5052-41CA-8D48-4AC52AAA31E4}">
      <dsp:nvSpPr>
        <dsp:cNvPr id="0" name=""/>
        <dsp:cNvSpPr/>
      </dsp:nvSpPr>
      <dsp:spPr>
        <a:xfrm>
          <a:off x="0" y="3153575"/>
          <a:ext cx="4829615" cy="618637"/>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people experiencing severe and multiple disadvantage</a:t>
          </a:r>
        </a:p>
      </dsp:txBody>
      <dsp:txXfrm>
        <a:off x="30199" y="3183774"/>
        <a:ext cx="4769217" cy="558239"/>
      </dsp:txXfrm>
    </dsp:sp>
    <dsp:sp modelId="{217E9F43-5093-46BB-B548-C50384EC9574}">
      <dsp:nvSpPr>
        <dsp:cNvPr id="0" name=""/>
        <dsp:cNvSpPr/>
      </dsp:nvSpPr>
      <dsp:spPr>
        <a:xfrm>
          <a:off x="0" y="3784109"/>
          <a:ext cx="4829615" cy="618637"/>
        </a:xfrm>
        <a:prstGeom prst="roundRect">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dirty="0">
              <a:latin typeface="Poppins" panose="00000500000000000000" pitchFamily="2" charset="0"/>
              <a:cs typeface="Poppins" panose="00000500000000000000" pitchFamily="2" charset="0"/>
            </a:rPr>
            <a:t>young people aged 16–24</a:t>
          </a:r>
          <a:endParaRPr lang="en-GB" sz="1600" b="0" kern="1200" noProof="0" dirty="0">
            <a:latin typeface="Poppins" panose="00000500000000000000" pitchFamily="2" charset="0"/>
            <a:cs typeface="Poppins" panose="00000500000000000000" pitchFamily="2" charset="0"/>
          </a:endParaRPr>
        </a:p>
      </dsp:txBody>
      <dsp:txXfrm>
        <a:off x="30199" y="3814308"/>
        <a:ext cx="4769217" cy="5582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33AA4-F630-46B1-B77A-8DF0F22A9008}">
      <dsp:nvSpPr>
        <dsp:cNvPr id="0" name=""/>
        <dsp:cNvSpPr/>
      </dsp:nvSpPr>
      <dsp:spPr>
        <a:xfrm>
          <a:off x="0" y="1887"/>
          <a:ext cx="5098420" cy="61838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people with diagnosed mental illness </a:t>
          </a:r>
        </a:p>
      </dsp:txBody>
      <dsp:txXfrm>
        <a:off x="30187" y="32074"/>
        <a:ext cx="5038046" cy="558006"/>
      </dsp:txXfrm>
    </dsp:sp>
    <dsp:sp modelId="{91A2CFC6-A2D9-4B21-981F-5C8529714BCF}">
      <dsp:nvSpPr>
        <dsp:cNvPr id="0" name=""/>
        <dsp:cNvSpPr/>
      </dsp:nvSpPr>
      <dsp:spPr>
        <a:xfrm>
          <a:off x="0" y="632136"/>
          <a:ext cx="5098420" cy="6183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people affected by psychological trauma (including adverse childhood experiences) </a:t>
          </a:r>
        </a:p>
      </dsp:txBody>
      <dsp:txXfrm>
        <a:off x="30187" y="662323"/>
        <a:ext cx="5038046" cy="558006"/>
      </dsp:txXfrm>
    </dsp:sp>
    <dsp:sp modelId="{C31D381C-C675-4F12-9AC3-DF368C54C999}">
      <dsp:nvSpPr>
        <dsp:cNvPr id="0" name=""/>
        <dsp:cNvSpPr/>
      </dsp:nvSpPr>
      <dsp:spPr>
        <a:xfrm>
          <a:off x="0" y="1262386"/>
          <a:ext cx="5098420" cy="618380"/>
        </a:xfrm>
        <a:prstGeom prst="roundRect">
          <a:avLst/>
        </a:prstGeom>
        <a:solidFill>
          <a:srgbClr val="D17D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people who have experienced bereavement or loss</a:t>
          </a:r>
        </a:p>
      </dsp:txBody>
      <dsp:txXfrm>
        <a:off x="30187" y="1292573"/>
        <a:ext cx="5038046" cy="558006"/>
      </dsp:txXfrm>
    </dsp:sp>
    <dsp:sp modelId="{70BA9155-9307-42FA-99ED-956490BC1F7D}">
      <dsp:nvSpPr>
        <dsp:cNvPr id="0" name=""/>
        <dsp:cNvSpPr/>
      </dsp:nvSpPr>
      <dsp:spPr>
        <a:xfrm>
          <a:off x="0" y="1892635"/>
          <a:ext cx="5098420" cy="6183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people disadvantaged by geographical location (particularly remote and rural areas)</a:t>
          </a:r>
        </a:p>
      </dsp:txBody>
      <dsp:txXfrm>
        <a:off x="30187" y="1922822"/>
        <a:ext cx="5038046" cy="558006"/>
      </dsp:txXfrm>
    </dsp:sp>
    <dsp:sp modelId="{E2AAA8EF-7771-4A28-AFB7-C9F4BB34E14B}">
      <dsp:nvSpPr>
        <dsp:cNvPr id="0" name=""/>
        <dsp:cNvSpPr/>
      </dsp:nvSpPr>
      <dsp:spPr>
        <a:xfrm>
          <a:off x="0" y="2522884"/>
          <a:ext cx="5098420" cy="61838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older people (aged 50 and above)</a:t>
          </a:r>
        </a:p>
      </dsp:txBody>
      <dsp:txXfrm>
        <a:off x="30187" y="2553071"/>
        <a:ext cx="5038046" cy="558006"/>
      </dsp:txXfrm>
    </dsp:sp>
    <dsp:sp modelId="{1C20A9B3-A5EB-48EC-A454-B9019717732D}">
      <dsp:nvSpPr>
        <dsp:cNvPr id="0" name=""/>
        <dsp:cNvSpPr/>
      </dsp:nvSpPr>
      <dsp:spPr>
        <a:xfrm>
          <a:off x="0" y="3153133"/>
          <a:ext cx="5098420" cy="618380"/>
        </a:xfrm>
        <a:prstGeom prst="roundRect">
          <a:avLst/>
        </a:prstGeom>
        <a:solidFill>
          <a:srgbClr val="D17D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Lesbian, Gay, Bisexual, Transgender and Intersex (LGBTI) communities</a:t>
          </a:r>
        </a:p>
      </dsp:txBody>
      <dsp:txXfrm>
        <a:off x="30187" y="3183320"/>
        <a:ext cx="5038046" cy="558006"/>
      </dsp:txXfrm>
    </dsp:sp>
    <dsp:sp modelId="{50E6ADB2-4244-4F70-A76B-963A28EEE1B8}">
      <dsp:nvSpPr>
        <dsp:cNvPr id="0" name=""/>
        <dsp:cNvSpPr/>
      </dsp:nvSpPr>
      <dsp:spPr>
        <a:xfrm>
          <a:off x="0" y="3785270"/>
          <a:ext cx="5098420" cy="618380"/>
        </a:xfrm>
        <a:prstGeom prst="roundRect">
          <a:avLst/>
        </a:prstGeom>
        <a:solidFill>
          <a:srgbClr val="AA42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latin typeface="Poppins" panose="00000500000000000000" pitchFamily="2" charset="0"/>
              <a:cs typeface="Poppins" panose="00000500000000000000" pitchFamily="2" charset="0"/>
            </a:rPr>
            <a:t>people with learning disability, neurological and neurodiverse conditions</a:t>
          </a:r>
        </a:p>
      </dsp:txBody>
      <dsp:txXfrm>
        <a:off x="30187" y="3815457"/>
        <a:ext cx="5038046" cy="5580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3822C-8ACC-4DFF-913D-637A88F694BC}">
      <dsp:nvSpPr>
        <dsp:cNvPr id="0" name=""/>
        <dsp:cNvSpPr/>
      </dsp:nvSpPr>
      <dsp:spPr>
        <a:xfrm rot="5400000">
          <a:off x="3836645" y="117268"/>
          <a:ext cx="1770354" cy="1540208"/>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Suicide prevention</a:t>
          </a:r>
        </a:p>
      </dsp:txBody>
      <dsp:txXfrm rot="-5400000">
        <a:off x="4191734" y="278075"/>
        <a:ext cx="1060176" cy="1218594"/>
      </dsp:txXfrm>
    </dsp:sp>
    <dsp:sp modelId="{FEE13738-9275-4A4C-A42B-8F0F79343F27}">
      <dsp:nvSpPr>
        <dsp:cNvPr id="0" name=""/>
        <dsp:cNvSpPr/>
      </dsp:nvSpPr>
      <dsp:spPr>
        <a:xfrm>
          <a:off x="5538664" y="356266"/>
          <a:ext cx="1975715" cy="10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t>Crisis prevention</a:t>
          </a:r>
        </a:p>
        <a:p>
          <a:pPr marL="0" lvl="0" indent="0" algn="l" defTabSz="711200">
            <a:lnSpc>
              <a:spcPct val="90000"/>
            </a:lnSpc>
            <a:spcBef>
              <a:spcPct val="0"/>
            </a:spcBef>
            <a:spcAft>
              <a:spcPct val="35000"/>
            </a:spcAft>
            <a:buNone/>
          </a:pPr>
          <a:r>
            <a:rPr lang="en-GB" sz="1600" kern="1200" noProof="0" dirty="0"/>
            <a:t>Psychological trauma</a:t>
          </a:r>
        </a:p>
      </dsp:txBody>
      <dsp:txXfrm>
        <a:off x="5538664" y="356266"/>
        <a:ext cx="1975715" cy="1062212"/>
      </dsp:txXfrm>
    </dsp:sp>
    <dsp:sp modelId="{3770D8D5-6C59-4DB1-8360-B4A6F6461B83}">
      <dsp:nvSpPr>
        <dsp:cNvPr id="0" name=""/>
        <dsp:cNvSpPr/>
      </dsp:nvSpPr>
      <dsp:spPr>
        <a:xfrm rot="5400000">
          <a:off x="2173220" y="117268"/>
          <a:ext cx="1770354" cy="1540208"/>
        </a:xfrm>
        <a:prstGeom prst="hexagon">
          <a:avLst>
            <a:gd name="adj" fmla="val 25000"/>
            <a:gd name="vf" fmla="val 115470"/>
          </a:avLst>
        </a:prstGeom>
        <a:solidFill>
          <a:schemeClr val="accent2">
            <a:hueOff val="-1147734"/>
            <a:satOff val="1015"/>
            <a:lumOff val="1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528309" y="278075"/>
        <a:ext cx="1060176" cy="1218594"/>
      </dsp:txXfrm>
    </dsp:sp>
    <dsp:sp modelId="{3A59A7D1-3109-409F-81D0-58ADC4F42B0D}">
      <dsp:nvSpPr>
        <dsp:cNvPr id="0" name=""/>
        <dsp:cNvSpPr/>
      </dsp:nvSpPr>
      <dsp:spPr>
        <a:xfrm rot="5400000">
          <a:off x="3001746" y="1619945"/>
          <a:ext cx="1770354" cy="1540208"/>
        </a:xfrm>
        <a:prstGeom prst="hexagon">
          <a:avLst>
            <a:gd name="adj" fmla="val 25000"/>
            <a:gd name="vf" fmla="val 115470"/>
          </a:avLst>
        </a:prstGeom>
        <a:solidFill>
          <a:schemeClr val="accent2">
            <a:hueOff val="-2295469"/>
            <a:satOff val="2031"/>
            <a:lumOff val="3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Social isolation and loneliness</a:t>
          </a:r>
        </a:p>
      </dsp:txBody>
      <dsp:txXfrm rot="-5400000">
        <a:off x="3356835" y="1780752"/>
        <a:ext cx="1060176" cy="1218594"/>
      </dsp:txXfrm>
    </dsp:sp>
    <dsp:sp modelId="{D503A8C5-071B-462D-8B0A-039CDA58F569}">
      <dsp:nvSpPr>
        <dsp:cNvPr id="0" name=""/>
        <dsp:cNvSpPr/>
      </dsp:nvSpPr>
      <dsp:spPr>
        <a:xfrm>
          <a:off x="1141103" y="1858943"/>
          <a:ext cx="1911982" cy="10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GB" sz="1600" kern="1200" noProof="0" dirty="0"/>
            <a:t>Rural disadvantage</a:t>
          </a:r>
        </a:p>
      </dsp:txBody>
      <dsp:txXfrm>
        <a:off x="1141103" y="1858943"/>
        <a:ext cx="1911982" cy="1062212"/>
      </dsp:txXfrm>
    </dsp:sp>
    <dsp:sp modelId="{3242DEC8-4CA5-47AC-A962-599541DC0782}">
      <dsp:nvSpPr>
        <dsp:cNvPr id="0" name=""/>
        <dsp:cNvSpPr/>
      </dsp:nvSpPr>
      <dsp:spPr>
        <a:xfrm rot="5400000">
          <a:off x="4665171" y="1619945"/>
          <a:ext cx="1770354" cy="1540208"/>
        </a:xfrm>
        <a:prstGeom prst="hexagon">
          <a:avLst>
            <a:gd name="adj" fmla="val 25000"/>
            <a:gd name="vf" fmla="val 115470"/>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5020260" y="1780752"/>
        <a:ext cx="1060176" cy="1218594"/>
      </dsp:txXfrm>
    </dsp:sp>
    <dsp:sp modelId="{5610E8A0-4B24-4E1E-B12F-95B31BEEACA9}">
      <dsp:nvSpPr>
        <dsp:cNvPr id="0" name=""/>
        <dsp:cNvSpPr/>
      </dsp:nvSpPr>
      <dsp:spPr>
        <a:xfrm rot="5400000">
          <a:off x="3836645" y="3122622"/>
          <a:ext cx="1770354" cy="1540208"/>
        </a:xfrm>
        <a:prstGeom prst="hexagon">
          <a:avLst>
            <a:gd name="adj" fmla="val 25000"/>
            <a:gd name="vf" fmla="val 115470"/>
          </a:avLst>
        </a:prstGeom>
        <a:solidFill>
          <a:schemeClr val="accent2">
            <a:hueOff val="-4590937"/>
            <a:satOff val="4062"/>
            <a:lumOff val="7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Addressing poverty and inequality</a:t>
          </a:r>
        </a:p>
      </dsp:txBody>
      <dsp:txXfrm rot="-5400000">
        <a:off x="4191734" y="3283429"/>
        <a:ext cx="1060176" cy="1218594"/>
      </dsp:txXfrm>
    </dsp:sp>
    <dsp:sp modelId="{1FB7FCB3-F454-4128-A96F-978141D7C3FD}">
      <dsp:nvSpPr>
        <dsp:cNvPr id="0" name=""/>
        <dsp:cNvSpPr/>
      </dsp:nvSpPr>
      <dsp:spPr>
        <a:xfrm>
          <a:off x="5538664" y="3361620"/>
          <a:ext cx="1975715" cy="106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t>Unpaid carers</a:t>
          </a:r>
        </a:p>
        <a:p>
          <a:pPr marL="0" lvl="0" indent="0" algn="l" defTabSz="711200">
            <a:lnSpc>
              <a:spcPct val="90000"/>
            </a:lnSpc>
            <a:spcBef>
              <a:spcPct val="0"/>
            </a:spcBef>
            <a:spcAft>
              <a:spcPct val="35000"/>
            </a:spcAft>
            <a:buNone/>
          </a:pPr>
          <a:r>
            <a:rPr lang="en-GB" sz="1600" kern="1200" noProof="0" dirty="0"/>
            <a:t>Long-term health conditions</a:t>
          </a:r>
        </a:p>
      </dsp:txBody>
      <dsp:txXfrm>
        <a:off x="5538664" y="3361620"/>
        <a:ext cx="1975715" cy="1062212"/>
      </dsp:txXfrm>
    </dsp:sp>
    <dsp:sp modelId="{9DF12160-BCB5-479A-991F-8AFF514CF93D}">
      <dsp:nvSpPr>
        <dsp:cNvPr id="0" name=""/>
        <dsp:cNvSpPr/>
      </dsp:nvSpPr>
      <dsp:spPr>
        <a:xfrm rot="5400000">
          <a:off x="2173220" y="3122622"/>
          <a:ext cx="1770354" cy="1540208"/>
        </a:xfrm>
        <a:prstGeom prst="hexagon">
          <a:avLst>
            <a:gd name="adj" fmla="val 25000"/>
            <a:gd name="vf" fmla="val 115470"/>
          </a:avLst>
        </a:prstGeom>
        <a:solidFill>
          <a:schemeClr val="accent2">
            <a:hueOff val="-5738671"/>
            <a:satOff val="5077"/>
            <a:lumOff val="9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528309" y="3283429"/>
        <a:ext cx="1060176" cy="12185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9741F-CF63-46DE-970F-90430D03BB1F}">
      <dsp:nvSpPr>
        <dsp:cNvPr id="0" name=""/>
        <dsp:cNvSpPr/>
      </dsp:nvSpPr>
      <dsp:spPr>
        <a:xfrm>
          <a:off x="4178661" y="2736009"/>
          <a:ext cx="3344011" cy="3344011"/>
        </a:xfrm>
        <a:prstGeom prst="gear9">
          <a:avLst/>
        </a:prstGeom>
        <a:solidFill>
          <a:srgbClr val="AA42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solidFill>
                <a:schemeClr val="bg1"/>
              </a:solidFill>
              <a:latin typeface="Poppins" panose="00000500000000000000" pitchFamily="2" charset="0"/>
              <a:cs typeface="Poppins" panose="00000500000000000000" pitchFamily="2" charset="0"/>
            </a:rPr>
            <a:t>Opens 7 July 2026</a:t>
          </a:r>
        </a:p>
      </dsp:txBody>
      <dsp:txXfrm>
        <a:off x="4850956" y="3519328"/>
        <a:ext cx="1999421" cy="1718890"/>
      </dsp:txXfrm>
    </dsp:sp>
    <dsp:sp modelId="{27BBD49F-1CB0-4CD8-A1E0-121347B70F29}">
      <dsp:nvSpPr>
        <dsp:cNvPr id="0" name=""/>
        <dsp:cNvSpPr/>
      </dsp:nvSpPr>
      <dsp:spPr>
        <a:xfrm>
          <a:off x="2233055" y="1945606"/>
          <a:ext cx="2432008" cy="2432008"/>
        </a:xfrm>
        <a:prstGeom prst="gear6">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en-GB" sz="1550" b="1" kern="1200" noProof="0" dirty="0">
              <a:solidFill>
                <a:schemeClr val="bg1"/>
              </a:solidFill>
              <a:latin typeface="Poppins" panose="00000500000000000000" pitchFamily="2" charset="0"/>
              <a:cs typeface="Poppins" panose="00000500000000000000" pitchFamily="2" charset="0"/>
            </a:rPr>
            <a:t>Closed MIDDAY 13 August</a:t>
          </a:r>
        </a:p>
      </dsp:txBody>
      <dsp:txXfrm>
        <a:off x="2845320" y="2561572"/>
        <a:ext cx="1207478" cy="1200076"/>
      </dsp:txXfrm>
    </dsp:sp>
    <dsp:sp modelId="{8361F3D1-D062-4FF7-81DD-BDCC5B61CBD4}">
      <dsp:nvSpPr>
        <dsp:cNvPr id="0" name=""/>
        <dsp:cNvSpPr/>
      </dsp:nvSpPr>
      <dsp:spPr>
        <a:xfrm rot="20700000">
          <a:off x="3595227" y="267769"/>
          <a:ext cx="2382871" cy="2382871"/>
        </a:xfrm>
        <a:prstGeom prst="gear6">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en-GB" sz="1350" b="1" kern="1200" noProof="0" dirty="0">
              <a:solidFill>
                <a:schemeClr val="bg1"/>
              </a:solidFill>
              <a:latin typeface="Poppins" panose="00000500000000000000" pitchFamily="2" charset="0"/>
              <a:cs typeface="Poppins" panose="00000500000000000000" pitchFamily="2" charset="0"/>
            </a:rPr>
            <a:t>Panel in September</a:t>
          </a:r>
        </a:p>
      </dsp:txBody>
      <dsp:txXfrm rot="-20700000">
        <a:off x="4117861" y="790402"/>
        <a:ext cx="1337604" cy="1337604"/>
      </dsp:txXfrm>
    </dsp:sp>
    <dsp:sp modelId="{DB88B936-7509-46CE-A4EE-DF76359A3773}">
      <dsp:nvSpPr>
        <dsp:cNvPr id="0" name=""/>
        <dsp:cNvSpPr/>
      </dsp:nvSpPr>
      <dsp:spPr>
        <a:xfrm>
          <a:off x="3942750" y="2219242"/>
          <a:ext cx="4280334" cy="4280334"/>
        </a:xfrm>
        <a:prstGeom prst="circularArrow">
          <a:avLst>
            <a:gd name="adj1" fmla="val 4687"/>
            <a:gd name="adj2" fmla="val 299029"/>
            <a:gd name="adj3" fmla="val 2548242"/>
            <a:gd name="adj4" fmla="val 15793831"/>
            <a:gd name="adj5" fmla="val 5469"/>
          </a:avLst>
        </a:prstGeom>
        <a:solidFill>
          <a:srgbClr val="AA4280"/>
        </a:solidFill>
        <a:ln>
          <a:noFill/>
        </a:ln>
        <a:effectLst/>
      </dsp:spPr>
      <dsp:style>
        <a:lnRef idx="0">
          <a:scrgbClr r="0" g="0" b="0"/>
        </a:lnRef>
        <a:fillRef idx="1">
          <a:scrgbClr r="0" g="0" b="0"/>
        </a:fillRef>
        <a:effectRef idx="0">
          <a:scrgbClr r="0" g="0" b="0"/>
        </a:effectRef>
        <a:fontRef idx="minor">
          <a:schemeClr val="lt1"/>
        </a:fontRef>
      </dsp:style>
    </dsp:sp>
    <dsp:sp modelId="{5E15A1FA-FAB6-4C6E-A311-3E0B799AB70E}">
      <dsp:nvSpPr>
        <dsp:cNvPr id="0" name=""/>
        <dsp:cNvSpPr/>
      </dsp:nvSpPr>
      <dsp:spPr>
        <a:xfrm>
          <a:off x="1802351" y="1399402"/>
          <a:ext cx="3109930" cy="3109930"/>
        </a:xfrm>
        <a:prstGeom prst="leftCircularArrow">
          <a:avLst>
            <a:gd name="adj1" fmla="val 6452"/>
            <a:gd name="adj2" fmla="val 429999"/>
            <a:gd name="adj3" fmla="val 10489124"/>
            <a:gd name="adj4" fmla="val 14837806"/>
            <a:gd name="adj5" fmla="val 7527"/>
          </a:avLst>
        </a:prstGeom>
        <a:solidFill>
          <a:srgbClr val="0099CC"/>
        </a:solidFill>
        <a:ln>
          <a:noFill/>
        </a:ln>
        <a:effectLst/>
      </dsp:spPr>
      <dsp:style>
        <a:lnRef idx="0">
          <a:scrgbClr r="0" g="0" b="0"/>
        </a:lnRef>
        <a:fillRef idx="1">
          <a:scrgbClr r="0" g="0" b="0"/>
        </a:fillRef>
        <a:effectRef idx="0">
          <a:scrgbClr r="0" g="0" b="0"/>
        </a:effectRef>
        <a:fontRef idx="minor">
          <a:schemeClr val="lt1"/>
        </a:fontRef>
      </dsp:style>
    </dsp:sp>
    <dsp:sp modelId="{2A73C78B-3458-440F-826C-BEF441484341}">
      <dsp:nvSpPr>
        <dsp:cNvPr id="0" name=""/>
        <dsp:cNvSpPr/>
      </dsp:nvSpPr>
      <dsp:spPr>
        <a:xfrm>
          <a:off x="3044045" y="-262262"/>
          <a:ext cx="3353131" cy="3353131"/>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D126A-9359-4B26-9F53-BC20B2BFAB81}" type="datetimeFigureOut">
              <a:rPr lang="en-GB" smtClean="0"/>
              <a:t>07/07/2026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FD0AF-A950-4B8F-ABAD-3FFF8BA19425}" type="slidenum">
              <a:rPr lang="en-GB" smtClean="0"/>
              <a:t>‹#›</a:t>
            </a:fld>
            <a:endParaRPr lang="en-GB"/>
          </a:p>
        </p:txBody>
      </p:sp>
    </p:spTree>
    <p:extLst>
      <p:ext uri="{BB962C8B-B14F-4D97-AF65-F5344CB8AC3E}">
        <p14:creationId xmlns:p14="http://schemas.microsoft.com/office/powerpoint/2010/main" val="185362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hre.org.u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ighlandtsi.org.uk/_files/ugd/5e2d8d_dc868d152543439bb5a498aca7ce1666.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The fund is distributed via TSIs (Third Sector Interfaces) covering each Scottish Local authority area, working with existing partnership groups, such as the CPP Mental Health Delivery Group and TSI delivery partners. In Highland, we are allocated just over £700K per year for third sector organisations. However, due to the Fairer Funding pilot which began last year, a number of organisations are now delivering multi-year projects which were granted for the first time. This of course, means that a significant portion of the fund has been ringfenced for these long-term projects. This equates to 62% of the funding we receive.</a:t>
            </a:r>
            <a:br>
              <a:rPr lang="en-US" sz="1800" b="0" i="0" u="none" strike="noStrike" baseline="0" dirty="0">
                <a:solidFill>
                  <a:srgbClr val="0000FF"/>
                </a:solidFill>
                <a:latin typeface="Arial" panose="020B0604020202020204" pitchFamily="34" charset="0"/>
              </a:rPr>
            </a:br>
            <a:br>
              <a:rPr lang="en-US" sz="1800" b="0" i="0" u="none" strike="noStrike" baseline="0" dirty="0">
                <a:solidFill>
                  <a:srgbClr val="0000FF"/>
                </a:solidFill>
                <a:latin typeface="Arial" panose="020B0604020202020204" pitchFamily="34" charset="0"/>
              </a:rPr>
            </a:br>
            <a:endParaRPr lang="en-GB" dirty="0"/>
          </a:p>
        </p:txBody>
      </p:sp>
      <p:sp>
        <p:nvSpPr>
          <p:cNvPr id="4" name="Slide Number Placeholder 3"/>
          <p:cNvSpPr>
            <a:spLocks noGrp="1"/>
          </p:cNvSpPr>
          <p:nvPr>
            <p:ph type="sldNum" sz="quarter" idx="5"/>
          </p:nvPr>
        </p:nvSpPr>
        <p:spPr/>
        <p:txBody>
          <a:bodyPr/>
          <a:lstStyle/>
          <a:p>
            <a:fld id="{BDFFD0AF-A950-4B8F-ABAD-3FFF8BA19425}" type="slidenum">
              <a:rPr lang="en-GB" smtClean="0"/>
              <a:t>1</a:t>
            </a:fld>
            <a:endParaRPr lang="en-GB"/>
          </a:p>
        </p:txBody>
      </p:sp>
    </p:spTree>
    <p:extLst>
      <p:ext uri="{BB962C8B-B14F-4D97-AF65-F5344CB8AC3E}">
        <p14:creationId xmlns:p14="http://schemas.microsoft.com/office/powerpoint/2010/main" val="355723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rPr>
              <a:t>The focus of the fund is on adults (16+) and on projects which help small geographic communities or thematic groups. The application will ask whether your approach will be for the whole population in a specific local area, or a particular thematic group. There will be a drop down where you can select the locality, but there’s also a question about neighbourhood or community. </a:t>
            </a:r>
            <a:r>
              <a:rPr lang="en-US" sz="1800" dirty="0">
                <a:effectLst/>
                <a:latin typeface="Arial" panose="020B0604020202020204" pitchFamily="34" charset="0"/>
                <a:ea typeface="Arial" panose="020B0604020202020204" pitchFamily="34" charset="0"/>
              </a:rPr>
              <a:t>Ensuring equity of access and full participation from all relevant and at-risk communities is a priority of this Fund. </a:t>
            </a:r>
            <a:r>
              <a:rPr lang="en-GB" sz="1800" dirty="0">
                <a:solidFill>
                  <a:srgbClr val="000000"/>
                </a:solidFill>
                <a:effectLst/>
                <a:latin typeface="Arial" panose="020B0604020202020204" pitchFamily="34" charset="0"/>
                <a:ea typeface="Calibri" panose="020F0502020204030204" pitchFamily="34" charset="0"/>
              </a:rPr>
              <a:t>However, the guidance also allows local decision making to reflect local priorities (as it has previously) and so other groups can be considered, which are detailed in a later slide. However, as tempting as it may be to tick all the boxes in an effort to appeal to the decision-makers, you can only select max 3 at-risk groups. And last year, a new at-risk group was added, identified here as people with a learning disability, neurological or neurodiverse condition. This year, as I said, young people aged 16-24 have also been added. And any groups that you do identify as a target for your project, you will need to give examples of additional </a:t>
            </a:r>
            <a:r>
              <a:rPr lang="en-GB" sz="1800" dirty="0">
                <a:effectLst/>
                <a:latin typeface="Poppins" panose="00000500000000000000" pitchFamily="2" charset="0"/>
                <a:ea typeface="Calibri" panose="020F0502020204030204" pitchFamily="34" charset="0"/>
              </a:rPr>
              <a:t>measures you would employ to break down the barriers to inclusion. </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DFFD0AF-A950-4B8F-ABAD-3FFF8BA19425}" type="slidenum">
              <a:rPr lang="en-GB" smtClean="0"/>
              <a:t>10</a:t>
            </a:fld>
            <a:endParaRPr lang="en-GB"/>
          </a:p>
        </p:txBody>
      </p:sp>
    </p:spTree>
    <p:extLst>
      <p:ext uri="{BB962C8B-B14F-4D97-AF65-F5344CB8AC3E}">
        <p14:creationId xmlns:p14="http://schemas.microsoft.com/office/powerpoint/2010/main" val="301953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no change to the national priorities, which are: </a:t>
            </a:r>
          </a:p>
          <a:p>
            <a:pPr marL="171450" indent="-171450">
              <a:buFont typeface="Arial" panose="020B0604020202020204" pitchFamily="34" charset="0"/>
              <a:buChar char="•"/>
            </a:pPr>
            <a:r>
              <a:rPr lang="en-GB" dirty="0"/>
              <a:t>suicide prevention, </a:t>
            </a:r>
          </a:p>
          <a:p>
            <a:pPr marL="171450" indent="-171450">
              <a:buFont typeface="Arial" panose="020B0604020202020204" pitchFamily="34" charset="0"/>
              <a:buChar char="•"/>
            </a:pPr>
            <a:r>
              <a:rPr lang="en-GB" dirty="0"/>
              <a:t>social isolation and loneliness, and </a:t>
            </a:r>
          </a:p>
          <a:p>
            <a:pPr marL="171450" indent="-171450">
              <a:buFont typeface="Arial" panose="020B0604020202020204" pitchFamily="34" charset="0"/>
              <a:buChar char="•"/>
            </a:pPr>
            <a:r>
              <a:rPr lang="en-GB" dirty="0"/>
              <a:t>addressing poverty and inequality.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There’s only one local priority, which is not already covered within at-risk groups. So, we know that many applicants identify rural disadvantage as a key issue, but this can be identified as a priority group. The same goes for e.g. people experiencing psychological trauma, long-term health conditions, etc. Whereas support for unpaid carers is the only local priority, which is not already covered in the at-risk groups.</a:t>
            </a:r>
          </a:p>
        </p:txBody>
      </p:sp>
      <p:sp>
        <p:nvSpPr>
          <p:cNvPr id="4" name="Slide Number Placeholder 3"/>
          <p:cNvSpPr>
            <a:spLocks noGrp="1"/>
          </p:cNvSpPr>
          <p:nvPr>
            <p:ph type="sldNum" sz="quarter" idx="5"/>
          </p:nvPr>
        </p:nvSpPr>
        <p:spPr/>
        <p:txBody>
          <a:bodyPr/>
          <a:lstStyle/>
          <a:p>
            <a:fld id="{BDFFD0AF-A950-4B8F-ABAD-3FFF8BA19425}" type="slidenum">
              <a:rPr lang="en-GB" smtClean="0"/>
              <a:t>11</a:t>
            </a:fld>
            <a:endParaRPr lang="en-GB"/>
          </a:p>
        </p:txBody>
      </p:sp>
    </p:spTree>
    <p:extLst>
      <p:ext uri="{BB962C8B-B14F-4D97-AF65-F5344CB8AC3E}">
        <p14:creationId xmlns:p14="http://schemas.microsoft.com/office/powerpoint/2010/main" val="59137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The application portal opened today (7 July) and you must submit before the deadline at MIDDAY on Thursday 13 August. The panel meeting date is yet to be determined, but is usually about four weeks after the closing date, which allows time for due diligence checks and assessment by the independent panel.</a:t>
            </a:r>
          </a:p>
          <a:p>
            <a:pPr>
              <a:lnSpc>
                <a:spcPct val="107000"/>
              </a:lnSpc>
              <a:spcAft>
                <a:spcPts val="800"/>
              </a:spcAft>
            </a:pPr>
            <a:endParaRPr lang="en-GB" dirty="0"/>
          </a:p>
          <a:p>
            <a:pPr>
              <a:lnSpc>
                <a:spcPct val="107000"/>
              </a:lnSpc>
              <a:spcAft>
                <a:spcPts val="800"/>
              </a:spcAft>
            </a:pPr>
            <a:r>
              <a:rPr lang="en-GB" dirty="0"/>
              <a:t>The application form will remain very similar because the Scottish Government still require the same amount of detail on your organisation, your project, who you are targeting and how you will measure success. All application forms are accessed via a hyperlink on our website which takes you to JotForm. You must follow the guidance throughout the application process and include all relevant information first time, because we won’t have the opportunity to return to the panel for decisions. We will provide a sample form, designed for you to create a draft application before you submit online. </a:t>
            </a:r>
          </a:p>
          <a:p>
            <a:pPr>
              <a:lnSpc>
                <a:spcPct val="107000"/>
              </a:lnSpc>
              <a:spcAft>
                <a:spcPts val="800"/>
              </a:spcAft>
            </a:pPr>
            <a:endParaRPr lang="en-GB" dirty="0"/>
          </a:p>
          <a:p>
            <a:pPr>
              <a:lnSpc>
                <a:spcPct val="107000"/>
              </a:lnSpc>
              <a:spcAft>
                <a:spcPts val="800"/>
              </a:spcAft>
            </a:pPr>
            <a:r>
              <a:rPr lang="en-GB" dirty="0"/>
              <a:t>Once awards have been decided by the panel, we will notify both successful and unsuccessful applicants of their decision. We aim to provide constructive feedback to all applicants who are denied a grant, to help you with future applications. Should you apply, there is an expectation that you will keep track of the timescale and set a reminder for when you might reasonably expect to hear back from us. If you have not received our email, as expected, please check your spam folder as it may have been redirected. But if you still can’t find it, please don’t hesitate to drop us a line and ask for the results. The timeline detailed here is published online and will remain online throughout the process for your reference. When we have confirmed panel meeting dates these will be added to the same timeline, so you will know exactly when the decision making is due to take place. </a:t>
            </a:r>
          </a:p>
        </p:txBody>
      </p:sp>
      <p:sp>
        <p:nvSpPr>
          <p:cNvPr id="4" name="Slide Number Placeholder 3"/>
          <p:cNvSpPr>
            <a:spLocks noGrp="1"/>
          </p:cNvSpPr>
          <p:nvPr>
            <p:ph type="sldNum" sz="quarter" idx="5"/>
          </p:nvPr>
        </p:nvSpPr>
        <p:spPr/>
        <p:txBody>
          <a:bodyPr/>
          <a:lstStyle/>
          <a:p>
            <a:fld id="{BDFFD0AF-A950-4B8F-ABAD-3FFF8BA19425}" type="slidenum">
              <a:rPr lang="en-GB" smtClean="0"/>
              <a:t>12</a:t>
            </a:fld>
            <a:endParaRPr lang="en-GB"/>
          </a:p>
        </p:txBody>
      </p:sp>
    </p:spTree>
    <p:extLst>
      <p:ext uri="{BB962C8B-B14F-4D97-AF65-F5344CB8AC3E}">
        <p14:creationId xmlns:p14="http://schemas.microsoft.com/office/powerpoint/2010/main" val="240301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application must clearly outline how the project will benefit the mental health and wellbeing of people in your community. It is essential that you can detail how you involved your community in establishing the need </a:t>
            </a:r>
            <a:r>
              <a:rPr lang="en-GB" u="sng" dirty="0"/>
              <a:t>and</a:t>
            </a:r>
            <a:r>
              <a:rPr lang="en-GB" dirty="0"/>
              <a:t> how this engagement helped to determine that your proposed activity would likely meet that need. </a:t>
            </a:r>
          </a:p>
          <a:p>
            <a:endParaRPr lang="en-GB" dirty="0"/>
          </a:p>
          <a:p>
            <a:r>
              <a:rPr lang="en-GB" dirty="0"/>
              <a:t>We will schedule a group support session for anyone who would like a closer look at the application questions and talk about how you can make the best case for your project. If you need support to consider your proposal, answer questions, etc, please attend this session or contact us as soon as possible. Third Sector Human Rights &amp; Equalities </a:t>
            </a:r>
            <a:r>
              <a:rPr lang="en-GB" dirty="0">
                <a:hlinkClick r:id="rId3"/>
              </a:rPr>
              <a:t>https://thre.org.uk/ </a:t>
            </a:r>
            <a:r>
              <a:rPr lang="en-GB" dirty="0" err="1">
                <a:hlinkClick r:id="rId3"/>
              </a:rPr>
              <a:t>Thre</a:t>
            </a:r>
            <a:r>
              <a:rPr lang="en-GB" dirty="0"/>
              <a:t>) can provide online training on a human rights approach to funding, so please visit their website if that’s something you’d like to know more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important to remember that outcomes in the funding context are the changes you want to see in your participants, and not confuse these with outputs, such as number of participants or number of group sessions. Too often, we focus on attendance and feedback, </a:t>
            </a:r>
            <a:r>
              <a:rPr lang="en-GB" dirty="0" err="1"/>
              <a:t>ie</a:t>
            </a:r>
            <a:r>
              <a:rPr lang="en-GB" dirty="0"/>
              <a:t>. anecdotal evidence without asking the relevant questions that indicate positive changes people experience. Once you’ve identified the right outcomes, that will make it much easier to see what your indicators of success should be, </a:t>
            </a:r>
            <a:r>
              <a:rPr lang="en-GB" dirty="0" err="1"/>
              <a:t>ie</a:t>
            </a:r>
            <a:r>
              <a:rPr lang="en-GB" dirty="0"/>
              <a:t>. changes you can observe or gather from participants and provide meaningful evaluation.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cover this in more detail in our training sessions on Engagement, Evaluation &amp; Funding. We held a session in March and the next one is scheduled for 27 August, so if you feel that would be useful, please check out our membership benefits via Very Connect.</a:t>
            </a:r>
          </a:p>
        </p:txBody>
      </p:sp>
      <p:sp>
        <p:nvSpPr>
          <p:cNvPr id="4" name="Slide Number Placeholder 3"/>
          <p:cNvSpPr>
            <a:spLocks noGrp="1"/>
          </p:cNvSpPr>
          <p:nvPr>
            <p:ph type="sldNum" sz="quarter" idx="5"/>
          </p:nvPr>
        </p:nvSpPr>
        <p:spPr/>
        <p:txBody>
          <a:bodyPr/>
          <a:lstStyle/>
          <a:p>
            <a:fld id="{BDFFD0AF-A950-4B8F-ABAD-3FFF8BA19425}" type="slidenum">
              <a:rPr lang="en-GB" smtClean="0"/>
              <a:t>13</a:t>
            </a:fld>
            <a:endParaRPr lang="en-GB"/>
          </a:p>
        </p:txBody>
      </p:sp>
    </p:spTree>
    <p:extLst>
      <p:ext uri="{BB962C8B-B14F-4D97-AF65-F5344CB8AC3E}">
        <p14:creationId xmlns:p14="http://schemas.microsoft.com/office/powerpoint/2010/main" val="259844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submit a good quality application that scores well against all the criteria, it’s crucial to remember the 3 Cs – be clear, concise and compelling. To help the panel understand what would be provided for the investment, be specific about what is involved, use simple straightforward language, make the information accessible by using paragraphs with spaces between them and clear headings also helps. You can use bullet points but remember the guidance for these things – no more than 5-7 bullet points or it defeats the purpose. The guidance and FAQs includes suggestions for reducing your word count without losing the meaning. You may have tonnes of ideas but stick to one clear priority – what’s achievable and will closely match the aims of this fund – don’t lose focus on your target. Clearly articulate the difference this will make – not for your organisation but for people in your community.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panel members sometimes report being puzzled at project descriptions which only give half the picture, or are confusing. On the form, the project description is required at Q14 and it’s restricted to 100 words which is dictated by SG. The question states: </a:t>
            </a:r>
            <a:r>
              <a:rPr lang="en-US" sz="1200" b="0" i="0" kern="1200" dirty="0">
                <a:solidFill>
                  <a:schemeClr val="tx1"/>
                </a:solidFill>
                <a:effectLst/>
                <a:latin typeface="+mn-lt"/>
                <a:ea typeface="+mn-ea"/>
                <a:cs typeface="+mn-cs"/>
              </a:rPr>
              <a:t>Please describe the project including its key aims and activities and how this supports mental health and wellbeing. </a:t>
            </a:r>
            <a:r>
              <a:rPr lang="en-GB" dirty="0"/>
              <a:t>To make this clear, you can break this section down into separate statements that cover the activity, timing, number of sessions, estimated number of participants, etc. For example, here’s one we received in a previous year, which states: “</a:t>
            </a:r>
            <a:r>
              <a:rPr lang="en-US" dirty="0"/>
              <a:t>We will improve mental health and wellbeing targeting loneliness and isolation during the winter months by bringing people together through social events and activities. We will deliver 6 monthly evening/weekend events with activities and food. </a:t>
            </a:r>
            <a:r>
              <a:rPr lang="en-US" dirty="0" err="1"/>
              <a:t>Eg.</a:t>
            </a:r>
            <a:r>
              <a:rPr lang="en-US" dirty="0"/>
              <a:t> </a:t>
            </a:r>
            <a:r>
              <a:rPr lang="en-US" dirty="0" err="1"/>
              <a:t>ceilidh</a:t>
            </a:r>
            <a:r>
              <a:rPr lang="en-US" dirty="0"/>
              <a:t>, quiz night, games night and karaoke, from November to April. To enable attendance we will work with our community transport provider.”</a:t>
            </a:r>
            <a:r>
              <a:rPr lang="en-GB" dirty="0"/>
              <a:t> The important thing about this example is that it’s specific, it’s concise and therefore very clear and easy to understand. But it also addresses everything that was asked for, so remember to stay focused on answering the questions and be specific and concise.</a:t>
            </a:r>
          </a:p>
          <a:p>
            <a:endParaRPr lang="en-GB" dirty="0"/>
          </a:p>
        </p:txBody>
      </p:sp>
      <p:sp>
        <p:nvSpPr>
          <p:cNvPr id="4" name="Slide Number Placeholder 3"/>
          <p:cNvSpPr>
            <a:spLocks noGrp="1"/>
          </p:cNvSpPr>
          <p:nvPr>
            <p:ph type="sldNum" sz="quarter" idx="5"/>
          </p:nvPr>
        </p:nvSpPr>
        <p:spPr/>
        <p:txBody>
          <a:bodyPr/>
          <a:lstStyle/>
          <a:p>
            <a:fld id="{BDFFD0AF-A950-4B8F-ABAD-3FFF8BA19425}" type="slidenum">
              <a:rPr lang="en-GB" smtClean="0"/>
              <a:t>14</a:t>
            </a:fld>
            <a:endParaRPr lang="en-GB"/>
          </a:p>
        </p:txBody>
      </p:sp>
    </p:spTree>
    <p:extLst>
      <p:ext uri="{BB962C8B-B14F-4D97-AF65-F5344CB8AC3E}">
        <p14:creationId xmlns:p14="http://schemas.microsoft.com/office/powerpoint/2010/main" val="15560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1B9F2-94D9-B45F-9ED8-27F7D11C9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A548F-2181-EDEB-11DC-7E02FB9CF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D5A7B-33DC-B443-94D5-E85835565325}"/>
              </a:ext>
            </a:extLst>
          </p:cNvPr>
          <p:cNvSpPr>
            <a:spLocks noGrp="1"/>
          </p:cNvSpPr>
          <p:nvPr>
            <p:ph type="body" idx="1"/>
          </p:nvPr>
        </p:nvSpPr>
        <p:spPr/>
        <p:txBody>
          <a:bodyPr/>
          <a:lstStyle/>
          <a:p>
            <a:r>
              <a:rPr lang="en-GB" dirty="0"/>
              <a:t>Applications will be assessed across four areas of competency on an equal basis, each forming 25% of the final score. Each member of our independent panel are tasked with providing a score on each of the 16 elements on this slide. This is why we ask that you closely follow the guidance and refer to the criteria, in order to submit the required reassurance. </a:t>
            </a:r>
          </a:p>
          <a:p>
            <a:endParaRPr lang="en-GB" dirty="0"/>
          </a:p>
          <a:p>
            <a:r>
              <a:rPr lang="en-GB" dirty="0"/>
              <a:t>Overall quality of application, project definition, collaboration, involvement and how well it fits with the fund’s principles.</a:t>
            </a:r>
          </a:p>
          <a:p>
            <a:endParaRPr lang="en-GB" dirty="0"/>
          </a:p>
          <a:p>
            <a:r>
              <a:rPr lang="en-GB" dirty="0"/>
              <a:t>If you’re not sure what a question means, please ask – alternatively put yourself in the position of investor – what would you want reassurance on if you were being asked to fund something. And if you come across a question that appears at first glance to be asking exactly the same as another, go back and read both questions again carefully. None of the questions are duplicates, so it’s possible that you’ve just misconstrued what was being asked for. And if you got  carried away in another section and explained something that had nothing to do with the question, please move it to the correct section before submitting it. </a:t>
            </a:r>
          </a:p>
        </p:txBody>
      </p:sp>
      <p:sp>
        <p:nvSpPr>
          <p:cNvPr id="4" name="Slide Number Placeholder 3">
            <a:extLst>
              <a:ext uri="{FF2B5EF4-FFF2-40B4-BE49-F238E27FC236}">
                <a16:creationId xmlns:a16="http://schemas.microsoft.com/office/drawing/2014/main" id="{69530F8A-1161-70FF-689F-4A44346DADBF}"/>
              </a:ext>
            </a:extLst>
          </p:cNvPr>
          <p:cNvSpPr>
            <a:spLocks noGrp="1"/>
          </p:cNvSpPr>
          <p:nvPr>
            <p:ph type="sldNum" sz="quarter" idx="5"/>
          </p:nvPr>
        </p:nvSpPr>
        <p:spPr/>
        <p:txBody>
          <a:bodyPr/>
          <a:lstStyle/>
          <a:p>
            <a:fld id="{BDFFD0AF-A950-4B8F-ABAD-3FFF8BA19425}" type="slidenum">
              <a:rPr lang="en-GB" smtClean="0"/>
              <a:t>15</a:t>
            </a:fld>
            <a:endParaRPr lang="en-GB"/>
          </a:p>
        </p:txBody>
      </p:sp>
    </p:spTree>
    <p:extLst>
      <p:ext uri="{BB962C8B-B14F-4D97-AF65-F5344CB8AC3E}">
        <p14:creationId xmlns:p14="http://schemas.microsoft.com/office/powerpoint/2010/main" val="149487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you will expect there are some requirements that come with this communities funding, beginning with a funding agreement. So, if you’re awarded a grant, we’ll send you a funding agreement which includes the terms and conditions of the grant, which you must sign and return to us with your bank details before we can make payment. After that, we need to collate progress reports around the mid-point of your activity. Projects will have different timelines, depending on their planned duration, but all grant recipients must submit a closing report at the end – but this should </a:t>
            </a:r>
            <a:r>
              <a:rPr lang="en-GB" b="1" dirty="0"/>
              <a:t>not</a:t>
            </a:r>
            <a:r>
              <a:rPr lang="en-GB" dirty="0"/>
              <a:t> be completed until you’ve spent all the grant monies. If for any reason, it looks likely that you’ll have funds left beyond the planned end date, you must contact us to discuss this at the earliest possible opportunity. The progress reporting period at the halfway point, is the best time to check on your budget and forecast any likely underspend. It’s also a timely reminder of your intended outcomes and to check in with your monitoring and evaluation. And as your planned outcomes and methods for measuring these will be part of your application, thus built into your project, this shouldn’t be an onerous task. However, before you apply, there are lots of free resources we can direct you to that can help you determine how to evaluate your project, so please just ask about these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receive a grant, it is your responsibility to keep track of the amount you’re paid, the date it was paid to you, the end date by which you are expected to report back your results and the reporting methods, which we will share with everyone who is successful. If you’re working in partnership with others, be sure to share the reporting schedule with them as well, so that they can provide any data required on time. However, this emphasis on reporting doesn’t mean that we expect glowing reports of 100% success from you, it’s completely natural to encounter challenges along the way, and your report is designed to capture this along with any learning points. So, while it’s important to have measurements in place to identify achievements, it’s also important to capture learning and how you dealt with challenges, because you will be asked about this and it’s extremely useful to help you develop your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Scottish Government have specifically asked that projects promote their activities on ALISS (A Local Information Service for Scotland), as well as any local signposting tools/websites. </a:t>
            </a:r>
            <a:r>
              <a:rPr lang="en-GB" b="0" i="0" dirty="0">
                <a:solidFill>
                  <a:srgbClr val="212121"/>
                </a:solidFill>
                <a:effectLst/>
                <a:latin typeface="sofia-pro"/>
              </a:rPr>
              <a:t>ALISS is a national digital platform, enabling people to find (and share) information on services, groups, and support in local communities. </a:t>
            </a:r>
            <a:r>
              <a:rPr lang="en-GB" dirty="0"/>
              <a:t>Remember that resources on ALISS are also fed into the Scottish Services Directory on NHS Inform and other national helplines or databases (who rely on ALISS or Scottish Services Directory for up-to-date information).</a:t>
            </a:r>
          </a:p>
        </p:txBody>
      </p:sp>
      <p:sp>
        <p:nvSpPr>
          <p:cNvPr id="4" name="Slide Number Placeholder 3"/>
          <p:cNvSpPr>
            <a:spLocks noGrp="1"/>
          </p:cNvSpPr>
          <p:nvPr>
            <p:ph type="sldNum" sz="quarter" idx="5"/>
          </p:nvPr>
        </p:nvSpPr>
        <p:spPr/>
        <p:txBody>
          <a:bodyPr/>
          <a:lstStyle/>
          <a:p>
            <a:fld id="{BDFFD0AF-A950-4B8F-ABAD-3FFF8BA19425}" type="slidenum">
              <a:rPr lang="en-GB" smtClean="0"/>
              <a:t>16</a:t>
            </a:fld>
            <a:endParaRPr lang="en-GB"/>
          </a:p>
        </p:txBody>
      </p:sp>
    </p:spTree>
    <p:extLst>
      <p:ext uri="{BB962C8B-B14F-4D97-AF65-F5344CB8AC3E}">
        <p14:creationId xmlns:p14="http://schemas.microsoft.com/office/powerpoint/2010/main" val="1508734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a:latin typeface="Poppins" panose="00000500000000000000" pitchFamily="2" charset="0"/>
                <a:cs typeface="Poppins" panose="00000500000000000000" pitchFamily="2" charset="0"/>
              </a:rPr>
              <a:t>We’ve covered:</a:t>
            </a:r>
          </a:p>
          <a:p>
            <a:pPr>
              <a:lnSpc>
                <a:spcPct val="150000"/>
              </a:lnSpc>
            </a:pPr>
            <a:r>
              <a:rPr lang="en-GB" sz="1200" dirty="0">
                <a:latin typeface="Poppins" panose="00000500000000000000" pitchFamily="2" charset="0"/>
                <a:cs typeface="Poppins" panose="00000500000000000000" pitchFamily="2" charset="0"/>
              </a:rPr>
              <a:t>Who and what is eligible</a:t>
            </a:r>
          </a:p>
          <a:p>
            <a:pPr>
              <a:lnSpc>
                <a:spcPct val="150000"/>
              </a:lnSpc>
            </a:pPr>
            <a:r>
              <a:rPr lang="en-GB" sz="1200" dirty="0">
                <a:latin typeface="Poppins" panose="00000500000000000000" pitchFamily="2" charset="0"/>
                <a:cs typeface="Poppins" panose="00000500000000000000" pitchFamily="2" charset="0"/>
              </a:rPr>
              <a:t>Aims and both National and local priorities</a:t>
            </a:r>
          </a:p>
          <a:p>
            <a:pPr>
              <a:lnSpc>
                <a:spcPct val="150000"/>
              </a:lnSpc>
            </a:pPr>
            <a:r>
              <a:rPr lang="en-GB" sz="1200" dirty="0">
                <a:latin typeface="Poppins" panose="00000500000000000000" pitchFamily="2" charset="0"/>
                <a:cs typeface="Poppins" panose="00000500000000000000" pitchFamily="2" charset="0"/>
              </a:rPr>
              <a:t>Application process</a:t>
            </a:r>
          </a:p>
          <a:p>
            <a:pPr>
              <a:lnSpc>
                <a:spcPct val="150000"/>
              </a:lnSpc>
            </a:pPr>
            <a:r>
              <a:rPr lang="en-GB" sz="1200" dirty="0">
                <a:latin typeface="Poppins" panose="00000500000000000000" pitchFamily="2" charset="0"/>
                <a:cs typeface="Poppins" panose="00000500000000000000" pitchFamily="2" charset="0"/>
              </a:rPr>
              <a:t>At-risk groups</a:t>
            </a:r>
          </a:p>
          <a:p>
            <a:pPr>
              <a:lnSpc>
                <a:spcPct val="150000"/>
              </a:lnSpc>
            </a:pPr>
            <a:r>
              <a:rPr lang="en-GB" sz="1200" dirty="0">
                <a:latin typeface="Poppins" panose="00000500000000000000" pitchFamily="2" charset="0"/>
                <a:cs typeface="Poppins" panose="00000500000000000000" pitchFamily="2" charset="0"/>
              </a:rPr>
              <a:t>The 3 Cs and the assessment criteria</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200" dirty="0">
                <a:latin typeface="Poppins" panose="00000500000000000000" pitchFamily="2" charset="0"/>
                <a:cs typeface="Poppins" panose="00000500000000000000" pitchFamily="2" charset="0"/>
              </a:rPr>
              <a:t>Outcomes and the reporting required if successful</a:t>
            </a:r>
          </a:p>
          <a:p>
            <a:pPr>
              <a:lnSpc>
                <a:spcPct val="150000"/>
              </a:lnSpc>
            </a:pPr>
            <a:endParaRPr lang="en-GB" sz="1200" dirty="0">
              <a:latin typeface="Poppins" panose="00000500000000000000" pitchFamily="2" charset="0"/>
              <a:cs typeface="Poppins" panose="00000500000000000000" pitchFamily="2" charset="0"/>
            </a:endParaRPr>
          </a:p>
          <a:p>
            <a:pPr>
              <a:lnSpc>
                <a:spcPct val="150000"/>
              </a:lnSpc>
            </a:pPr>
            <a:r>
              <a:rPr lang="en-GB" sz="1200" dirty="0">
                <a:latin typeface="Poppins" panose="00000500000000000000" pitchFamily="2" charset="0"/>
                <a:cs typeface="Poppins" panose="00000500000000000000" pitchFamily="2" charset="0"/>
              </a:rPr>
              <a:t>REMEMBER </a:t>
            </a:r>
            <a:r>
              <a:rPr lang="en-GB" sz="1200">
                <a:latin typeface="Poppins" panose="00000500000000000000" pitchFamily="2" charset="0"/>
                <a:cs typeface="Poppins" panose="00000500000000000000" pitchFamily="2" charset="0"/>
              </a:rPr>
              <a:t>TO:</a:t>
            </a:r>
          </a:p>
          <a:p>
            <a:pPr>
              <a:lnSpc>
                <a:spcPct val="150000"/>
              </a:lnSpc>
            </a:pPr>
            <a:r>
              <a:rPr lang="en-GB" sz="1200" dirty="0">
                <a:latin typeface="Poppins" panose="00000500000000000000" pitchFamily="2" charset="0"/>
                <a:cs typeface="Poppins" panose="00000500000000000000" pitchFamily="2" charset="0"/>
              </a:rPr>
              <a:t>Read the guidance and have it close to hand when completing your draft application</a:t>
            </a:r>
          </a:p>
          <a:p>
            <a:pPr>
              <a:lnSpc>
                <a:spcPct val="150000"/>
              </a:lnSpc>
            </a:pPr>
            <a:r>
              <a:rPr lang="en-GB" sz="1200" dirty="0">
                <a:latin typeface="Poppins" panose="00000500000000000000" pitchFamily="2" charset="0"/>
                <a:cs typeface="Poppins" panose="00000500000000000000" pitchFamily="2" charset="0"/>
              </a:rPr>
              <a:t>Pay very close attention to what the question is asking for, it may be more than one thing so don’t forget to check you’ve said everything that’s required – but provide too much and you’ll make it difficult to follow</a:t>
            </a:r>
          </a:p>
          <a:p>
            <a:pPr>
              <a:lnSpc>
                <a:spcPct val="150000"/>
              </a:lnSpc>
            </a:pPr>
            <a:r>
              <a:rPr lang="en-GB" sz="1200" dirty="0">
                <a:latin typeface="Poppins" panose="00000500000000000000" pitchFamily="2" charset="0"/>
                <a:cs typeface="Poppins" panose="00000500000000000000" pitchFamily="2" charset="0"/>
              </a:rPr>
              <a:t>Pay close attention to the aims of the fund, read the reports from previous years to see who and what was funded previously</a:t>
            </a:r>
          </a:p>
          <a:p>
            <a:pPr>
              <a:lnSpc>
                <a:spcPct val="150000"/>
              </a:lnSpc>
            </a:pPr>
            <a:r>
              <a:rPr lang="en-GB" sz="1200" dirty="0">
                <a:latin typeface="Poppins" panose="00000500000000000000" pitchFamily="2" charset="0"/>
                <a:cs typeface="Poppins" panose="00000500000000000000" pitchFamily="2" charset="0"/>
              </a:rPr>
              <a:t>Be clear and concise in describing your activity and how it will benefit people</a:t>
            </a:r>
          </a:p>
          <a:p>
            <a:pPr>
              <a:lnSpc>
                <a:spcPct val="150000"/>
              </a:lnSpc>
            </a:pPr>
            <a:r>
              <a:rPr lang="en-GB" sz="1200" dirty="0">
                <a:latin typeface="Poppins" panose="00000500000000000000" pitchFamily="2" charset="0"/>
                <a:cs typeface="Poppins" panose="00000500000000000000" pitchFamily="2" charset="0"/>
              </a:rPr>
              <a:t>Be specific and don’t lose focus by combining different activities/priorities into one application</a:t>
            </a:r>
          </a:p>
          <a:p>
            <a:pPr>
              <a:lnSpc>
                <a:spcPct val="150000"/>
              </a:lnSpc>
            </a:pPr>
            <a:r>
              <a:rPr lang="en-GB" sz="1200" dirty="0">
                <a:latin typeface="Poppins" panose="00000500000000000000" pitchFamily="2" charset="0"/>
                <a:cs typeface="Poppins" panose="00000500000000000000" pitchFamily="2" charset="0"/>
              </a:rPr>
              <a:t>If you choose a target group, you must have evidence of engagement and describe additional measures to include them</a:t>
            </a:r>
          </a:p>
          <a:p>
            <a:pPr>
              <a:lnSpc>
                <a:spcPct val="150000"/>
              </a:lnSpc>
            </a:pPr>
            <a:r>
              <a:rPr lang="en-GB" sz="1200" dirty="0">
                <a:latin typeface="Poppins" panose="00000500000000000000" pitchFamily="2" charset="0"/>
                <a:cs typeface="Poppins" panose="00000500000000000000" pitchFamily="2" charset="0"/>
              </a:rPr>
              <a:t>Focus on defining appropriate outcomes for participants –  orgs don’t have outcomes, people do! Outcomes are not Outputs</a:t>
            </a:r>
          </a:p>
          <a:p>
            <a:pPr>
              <a:lnSpc>
                <a:spcPct val="150000"/>
              </a:lnSpc>
            </a:pPr>
            <a:r>
              <a:rPr lang="en-GB" sz="1200" dirty="0">
                <a:latin typeface="Poppins" panose="00000500000000000000" pitchFamily="2" charset="0"/>
                <a:cs typeface="Poppins" panose="00000500000000000000" pitchFamily="2" charset="0"/>
              </a:rPr>
              <a:t>Leave appropriate time for proofing, formatting, and checking your finances are correct – panel will spot errors a mile away and if funds are oversubscribed, don’t provide any excuse to dismiss your proposal</a:t>
            </a:r>
          </a:p>
          <a:p>
            <a:pPr>
              <a:lnSpc>
                <a:spcPct val="150000"/>
              </a:lnSpc>
            </a:pPr>
            <a:r>
              <a:rPr lang="en-GB" sz="1200" dirty="0">
                <a:latin typeface="Poppins" panose="00000500000000000000" pitchFamily="2" charset="0"/>
                <a:cs typeface="Poppins" panose="00000500000000000000" pitchFamily="2" charset="0"/>
              </a:rPr>
              <a:t>Collaborate and engage with others for better value, more effective outcomes, and increased learning and development.</a:t>
            </a:r>
          </a:p>
        </p:txBody>
      </p:sp>
      <p:sp>
        <p:nvSpPr>
          <p:cNvPr id="4" name="Slide Number Placeholder 3"/>
          <p:cNvSpPr>
            <a:spLocks noGrp="1"/>
          </p:cNvSpPr>
          <p:nvPr>
            <p:ph type="sldNum" sz="quarter" idx="5"/>
          </p:nvPr>
        </p:nvSpPr>
        <p:spPr/>
        <p:txBody>
          <a:bodyPr/>
          <a:lstStyle/>
          <a:p>
            <a:fld id="{BDFFD0AF-A950-4B8F-ABAD-3FFF8BA19425}" type="slidenum">
              <a:rPr lang="en-GB" smtClean="0"/>
              <a:t>17</a:t>
            </a:fld>
            <a:endParaRPr lang="en-GB"/>
          </a:p>
        </p:txBody>
      </p:sp>
    </p:spTree>
    <p:extLst>
      <p:ext uri="{BB962C8B-B14F-4D97-AF65-F5344CB8AC3E}">
        <p14:creationId xmlns:p14="http://schemas.microsoft.com/office/powerpoint/2010/main" val="213911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These are the topics we intend to cover in today’s session … we’ll cover background, Eligibility, Aims, the At-risk groups and the Application process</a:t>
            </a:r>
          </a:p>
          <a:p>
            <a:r>
              <a:rPr lang="en-GB" dirty="0"/>
              <a:t> ….. Then we’ll go over some of the guidance on outcomes, quality, and how applications are assessed to help you make the most of the opportunity … and of course we’ve allowed time for questions at the end. The slides will be available on the webpage dedicated to this fund, and a recording of this session as well.</a:t>
            </a:r>
          </a:p>
        </p:txBody>
      </p:sp>
      <p:sp>
        <p:nvSpPr>
          <p:cNvPr id="4" name="Slide Number Placeholder 3"/>
          <p:cNvSpPr>
            <a:spLocks noGrp="1"/>
          </p:cNvSpPr>
          <p:nvPr>
            <p:ph type="sldNum" sz="quarter" idx="5"/>
          </p:nvPr>
        </p:nvSpPr>
        <p:spPr/>
        <p:txBody>
          <a:bodyPr/>
          <a:lstStyle/>
          <a:p>
            <a:fld id="{BDFFD0AF-A950-4B8F-ABAD-3FFF8BA19425}" type="slidenum">
              <a:rPr lang="en-GB" smtClean="0"/>
              <a:t>2</a:t>
            </a:fld>
            <a:endParaRPr lang="en-GB"/>
          </a:p>
        </p:txBody>
      </p:sp>
    </p:spTree>
    <p:extLst>
      <p:ext uri="{BB962C8B-B14F-4D97-AF65-F5344CB8AC3E}">
        <p14:creationId xmlns:p14="http://schemas.microsoft.com/office/powerpoint/2010/main" val="191422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2BB0-BD76-40D1-F226-681969165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E25B2-28BA-0092-D098-28A72216E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3E717-2C90-0056-CA67-00CFE3239BFF}"/>
              </a:ext>
            </a:extLst>
          </p:cNvPr>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The Communities Mental Health and Wellbeing Fund for Adults was established in October 2021 and to date has distributed around £66 million across Scotland to community initiatives supporting mental health and wellbeing. In Highland, we receive just over £700K to distribute to third sector orgs. Previously the money came from UK Government funds aimed at recovery from the impacts of the pandemic on mental health inequalities. But for the past couple of years, the funds have been coming direct from Scottish Government budgets, to assist in the delivery of outcomes from the Scottish </a:t>
            </a:r>
            <a:r>
              <a:rPr lang="en-US" sz="1800" b="0" i="0" u="none" strike="noStrike" baseline="0" dirty="0">
                <a:solidFill>
                  <a:srgbClr val="0000FF"/>
                </a:solidFill>
                <a:latin typeface="Arial" panose="020B0604020202020204" pitchFamily="34" charset="0"/>
              </a:rPr>
              <a:t>Mental Health and Wellbeing Strategy. So, in Highland, we’ve invested £3.9M so far – in 331 grant awards to 304 organisations and/or partnerships.</a:t>
            </a:r>
          </a:p>
          <a:p>
            <a:endParaRPr lang="en-US" sz="1800" b="0" i="0" u="none" strike="noStrike" baseline="0" dirty="0">
              <a:solidFill>
                <a:srgbClr val="0000FF"/>
              </a:solidFill>
              <a:latin typeface="Arial" panose="020B0604020202020204" pitchFamily="34" charset="0"/>
            </a:endParaRPr>
          </a:p>
          <a:p>
            <a:r>
              <a:rPr lang="en-US" sz="1800" b="0" i="0" u="none" strike="noStrike" baseline="0" dirty="0">
                <a:solidFill>
                  <a:srgbClr val="0000FF"/>
                </a:solidFill>
                <a:latin typeface="Arial" panose="020B0604020202020204" pitchFamily="34" charset="0"/>
              </a:rPr>
              <a:t>Last year, we awarded 47 grants = £851,520 and the successful organisations estimated that this would involve 490 volunteers altogether. We were awarded additional investment towards the end of last year, which is why we distributed more than £700,000. As percentages of our allocation, 62% was invested in multi-year funding, 49% in new projects and only 25% of the amount requested could be awarded (the total requested by 147 application was £</a:t>
            </a:r>
            <a:r>
              <a:rPr lang="en-GB" sz="1200" b="0" i="0" u="none" strike="noStrike" kern="1200" dirty="0">
                <a:solidFill>
                  <a:schemeClr val="tx1"/>
                </a:solidFill>
                <a:effectLst/>
                <a:latin typeface="+mn-lt"/>
                <a:ea typeface="+mn-ea"/>
                <a:cs typeface="+mn-cs"/>
              </a:rPr>
              <a:t>3,407,656)</a:t>
            </a:r>
            <a:r>
              <a:rPr lang="en-US" sz="1800" b="0" i="0" u="none" strike="noStrike" baseline="0" dirty="0">
                <a:solidFill>
                  <a:srgbClr val="0000FF"/>
                </a:solidFill>
                <a:latin typeface="Arial" panose="020B0604020202020204" pitchFamily="34" charset="0"/>
              </a:rPr>
              <a:t>. </a:t>
            </a:r>
            <a:r>
              <a:rPr lang="en-US" sz="1800" dirty="0"/>
              <a:t>Full report available here </a:t>
            </a:r>
            <a:r>
              <a:rPr lang="en-GB" sz="1800" dirty="0">
                <a:hlinkClick r:id="rId3"/>
              </a:rPr>
              <a:t>Closing Report 2025-26</a:t>
            </a:r>
            <a:r>
              <a:rPr lang="en-GB" sz="1800" dirty="0"/>
              <a:t>.</a:t>
            </a:r>
            <a:br>
              <a:rPr lang="en-US" sz="1800" b="0" i="0" u="none" strike="noStrike" baseline="0" dirty="0">
                <a:solidFill>
                  <a:srgbClr val="0000FF"/>
                </a:solidFill>
                <a:latin typeface="Arial" panose="020B0604020202020204" pitchFamily="34" charset="0"/>
              </a:rPr>
            </a:br>
            <a:br>
              <a:rPr lang="en-US" sz="1800" b="0" i="0" u="none" strike="noStrike" baseline="0" dirty="0">
                <a:solidFill>
                  <a:srgbClr val="0000FF"/>
                </a:solidFill>
                <a:latin typeface="Arial" panose="020B0604020202020204" pitchFamily="34" charset="0"/>
              </a:rPr>
            </a:br>
            <a:r>
              <a:rPr lang="en-US" sz="1800" b="0" i="0" u="none" strike="noStrike" baseline="0" dirty="0">
                <a:solidFill>
                  <a:srgbClr val="0000FF"/>
                </a:solidFill>
                <a:latin typeface="Arial" panose="020B0604020202020204" pitchFamily="34" charset="0"/>
              </a:rPr>
              <a:t>As I said, t</a:t>
            </a:r>
            <a:r>
              <a:rPr lang="en-US" dirty="0"/>
              <a:t>he opportunity to grant funding across two years is part of the Scottish Government’s Fairer Funding pilot. The pilot has been set up to provide more certainty and allow for longer-term planning, aiming to improve stability and cost-efficiency for organisations and services. And we were allowed some flexibility to award a mix of 1 and 2 year grants last year, hence why we can still open these micro grants again this year, even though the bulk of our funds have been ringfenced for 2-years.</a:t>
            </a:r>
            <a:endParaRPr lang="en-GB" dirty="0"/>
          </a:p>
        </p:txBody>
      </p:sp>
      <p:sp>
        <p:nvSpPr>
          <p:cNvPr id="4" name="Slide Number Placeholder 3">
            <a:extLst>
              <a:ext uri="{FF2B5EF4-FFF2-40B4-BE49-F238E27FC236}">
                <a16:creationId xmlns:a16="http://schemas.microsoft.com/office/drawing/2014/main" id="{3685ED3E-BDB0-40D4-0421-AB8798CE3593}"/>
              </a:ext>
            </a:extLst>
          </p:cNvPr>
          <p:cNvSpPr>
            <a:spLocks noGrp="1"/>
          </p:cNvSpPr>
          <p:nvPr>
            <p:ph type="sldNum" sz="quarter" idx="5"/>
          </p:nvPr>
        </p:nvSpPr>
        <p:spPr/>
        <p:txBody>
          <a:bodyPr/>
          <a:lstStyle/>
          <a:p>
            <a:fld id="{BDFFD0AF-A950-4B8F-ABAD-3FFF8BA19425}" type="slidenum">
              <a:rPr lang="en-GB" smtClean="0"/>
              <a:t>3</a:t>
            </a:fld>
            <a:endParaRPr lang="en-GB"/>
          </a:p>
        </p:txBody>
      </p:sp>
    </p:spTree>
    <p:extLst>
      <p:ext uri="{BB962C8B-B14F-4D97-AF65-F5344CB8AC3E}">
        <p14:creationId xmlns:p14="http://schemas.microsoft.com/office/powerpoint/2010/main" val="20820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Scottish Government want to see these funds being targeted at a local level and so any small clubs or groups who may need support with the application process are encouraged to get in touch as early as possible. If you’re an </a:t>
            </a:r>
            <a:r>
              <a:rPr lang="en-GB" sz="1200" b="0" kern="1200" dirty="0">
                <a:solidFill>
                  <a:schemeClr val="tx1"/>
                </a:solidFill>
                <a:effectLst/>
                <a:latin typeface="+mn-lt"/>
                <a:ea typeface="+mn-ea"/>
                <a:cs typeface="+mn-cs"/>
              </a:rPr>
              <a:t>Unincorporated Association</a:t>
            </a:r>
            <a:r>
              <a:rPr lang="en-GB" dirty="0"/>
              <a:t>, you </a:t>
            </a:r>
            <a:r>
              <a:rPr lang="en-GB" sz="1200" b="0" kern="1200" dirty="0">
                <a:solidFill>
                  <a:schemeClr val="tx1"/>
                </a:solidFill>
                <a:effectLst/>
                <a:latin typeface="+mn-lt"/>
                <a:ea typeface="+mn-ea"/>
                <a:cs typeface="+mn-cs"/>
              </a:rPr>
              <a:t>will not be eligible to apply for a grant</a:t>
            </a:r>
            <a:r>
              <a:rPr lang="en-GB" dirty="0"/>
              <a:t>, but that doesn’t mean you cannot benefit from the funds - </a:t>
            </a:r>
            <a:r>
              <a:rPr lang="en-GB" sz="1200" b="0" kern="1200" dirty="0">
                <a:solidFill>
                  <a:schemeClr val="tx1"/>
                </a:solidFill>
                <a:effectLst/>
                <a:latin typeface="+mn-lt"/>
                <a:ea typeface="+mn-ea"/>
                <a:cs typeface="+mn-cs"/>
              </a:rPr>
              <a:t>you may collaborate with an organisation which has the relevant legal structure which would help reduce liabilities. </a:t>
            </a:r>
            <a:r>
              <a:rPr lang="en-GB" dirty="0"/>
              <a:t>So, if this applies to you, you can contact us to discuss the support available. </a:t>
            </a:r>
            <a:r>
              <a:rPr lang="en-GB" sz="1200" b="0" kern="1200" dirty="0">
                <a:solidFill>
                  <a:schemeClr val="tx1"/>
                </a:solidFill>
                <a:effectLst/>
                <a:latin typeface="+mn-lt"/>
                <a:ea typeface="+mn-ea"/>
                <a:cs typeface="+mn-cs"/>
              </a:rPr>
              <a:t>If considering a partnership, the lead applicant must be one of the organisations listed on this slide, and the UA would deliver the project in partnership.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800"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While national charities and those with annual turnover equal to/above £1 million are not prohibited from applying, they will only be awarded a grant by exception. </a:t>
            </a:r>
            <a:r>
              <a:rPr lang="en-GB" sz="1200" kern="1800"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In other words, if you are a national charity or have high reserves or turnover, then you are expected to work with smaller community groups or grassroots initiatives, to access this fund</a:t>
            </a:r>
            <a:r>
              <a:rPr lang="en-GB" sz="1200" kern="1800" dirty="0">
                <a:solidFill>
                  <a:srgbClr val="000000"/>
                </a:solidFill>
                <a:latin typeface="Poppins" panose="00000500000000000000" pitchFamily="2" charset="0"/>
                <a:ea typeface="Times New Roman" panose="02020603050405020304" pitchFamily="18" charset="0"/>
                <a:cs typeface="Poppins" panose="00000500000000000000" pitchFamily="2" charset="0"/>
              </a:rPr>
              <a:t>. Or we would need evidence that there is no alternative. </a:t>
            </a:r>
            <a:r>
              <a:rPr lang="en-GB" b="0" i="0" dirty="0">
                <a:solidFill>
                  <a:srgbClr val="414141"/>
                </a:solidFill>
                <a:effectLst/>
                <a:latin typeface="poppins-extralight"/>
              </a:rPr>
              <a:t>We also don’t expect to see applications for any Highland-wide service delivery proposals except where they apply to a specific and distinct thematic community. You need to clearly define the targeted community in your application. </a:t>
            </a:r>
            <a:r>
              <a:rPr lang="en-GB" dirty="0"/>
              <a:t>And although parent councils are eligible to apply, the activities must specifically focus on supporting adults rather than their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Most importantly, we are specifically looking for evidence that projects are influenced by direct participation with the intended beneficiaries – the people you aim to support – and their lived experience has helped shape the design, or the delivery is peer-led. It’s not enough to tell us that this is how you work, you need to describe how you achieve this and how this work has shaped your proposals. </a:t>
            </a:r>
          </a:p>
        </p:txBody>
      </p:sp>
      <p:sp>
        <p:nvSpPr>
          <p:cNvPr id="4" name="Slide Number Placeholder 3"/>
          <p:cNvSpPr>
            <a:spLocks noGrp="1"/>
          </p:cNvSpPr>
          <p:nvPr>
            <p:ph type="sldNum" sz="quarter" idx="5"/>
          </p:nvPr>
        </p:nvSpPr>
        <p:spPr/>
        <p:txBody>
          <a:bodyPr/>
          <a:lstStyle/>
          <a:p>
            <a:fld id="{BDFFD0AF-A950-4B8F-ABAD-3FFF8BA19425}" type="slidenum">
              <a:rPr lang="en-GB" smtClean="0"/>
              <a:t>4</a:t>
            </a:fld>
            <a:endParaRPr lang="en-GB"/>
          </a:p>
        </p:txBody>
      </p:sp>
    </p:spTree>
    <p:extLst>
      <p:ext uri="{BB962C8B-B14F-4D97-AF65-F5344CB8AC3E}">
        <p14:creationId xmlns:p14="http://schemas.microsoft.com/office/powerpoint/2010/main" val="49470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3979E-EEB1-75B9-81F1-1D969785D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23E56-3683-B170-C671-BACEDC51D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02AC7-0886-7D60-2728-3E85A3826C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Alongside promoting good mental health and wellbeing, the fund also aims to foster a preventative approach to improving community health; enabling community resilience to develop our own solutions; and targeting resources, encouraging collaboration to tackle poverty and inequality, the social determinants of mental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in previous years, the fund is targeting grassroots organisations, delivering small-scale projects, with an emphasis on their </a:t>
            </a:r>
            <a:r>
              <a:rPr lang="en-GB" b="1" dirty="0"/>
              <a:t>strong community focus</a:t>
            </a:r>
            <a:r>
              <a:rPr lang="en-GB" dirty="0"/>
              <a:t>. </a:t>
            </a:r>
          </a:p>
        </p:txBody>
      </p:sp>
      <p:sp>
        <p:nvSpPr>
          <p:cNvPr id="4" name="Slide Number Placeholder 3">
            <a:extLst>
              <a:ext uri="{FF2B5EF4-FFF2-40B4-BE49-F238E27FC236}">
                <a16:creationId xmlns:a16="http://schemas.microsoft.com/office/drawing/2014/main" id="{071BDABD-0E77-43C8-F719-3CD431F585D4}"/>
              </a:ext>
            </a:extLst>
          </p:cNvPr>
          <p:cNvSpPr>
            <a:spLocks noGrp="1"/>
          </p:cNvSpPr>
          <p:nvPr>
            <p:ph type="sldNum" sz="quarter" idx="5"/>
          </p:nvPr>
        </p:nvSpPr>
        <p:spPr/>
        <p:txBody>
          <a:bodyPr/>
          <a:lstStyle/>
          <a:p>
            <a:fld id="{BDFFD0AF-A950-4B8F-ABAD-3FFF8BA19425}" type="slidenum">
              <a:rPr lang="en-GB" smtClean="0"/>
              <a:t>5</a:t>
            </a:fld>
            <a:endParaRPr lang="en-GB"/>
          </a:p>
        </p:txBody>
      </p:sp>
    </p:spTree>
    <p:extLst>
      <p:ext uri="{BB962C8B-B14F-4D97-AF65-F5344CB8AC3E}">
        <p14:creationId xmlns:p14="http://schemas.microsoft.com/office/powerpoint/2010/main" val="318302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this slide, you can see the eligible costs on the right. Costs that are not permitted are detailed in the FAQs document, which you can download from the website. The fund is aiming to invest in new initiatives for adults over the age of 16, but we can fund existing projects if you are improving or developing the original project based on the views you’ve captured from participants and their lived experience, and if you are clear </a:t>
            </a:r>
            <a:r>
              <a:rPr lang="en-GB" b="1" dirty="0"/>
              <a:t>how </a:t>
            </a:r>
            <a:r>
              <a:rPr lang="en-GB" dirty="0"/>
              <a:t>you plan to reach more people (especially seldom heard, at-risk groups). </a:t>
            </a:r>
          </a:p>
          <a:p>
            <a:endParaRPr lang="en-GB" dirty="0"/>
          </a:p>
          <a:p>
            <a:r>
              <a:rPr lang="en-GB" dirty="0"/>
              <a:t>You will need to describe how you can ensure sufficient support to enable equal access and if relevant, demonstrate impacts from previous activities. However, success in year 5 won’t guarantee success in year 6.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Now the question of whether counselling is permitted within the guidance has been difficult to determine in the past, because this </a:t>
            </a:r>
            <a:r>
              <a:rPr lang="en-US" sz="1800" dirty="0"/>
              <a:t>Fund is aimed at providing a range of preventative community supports for improved mental health and wellbeing </a:t>
            </a:r>
            <a:r>
              <a:rPr lang="en-GB" sz="1800" dirty="0"/>
              <a:t>– but it also </a:t>
            </a:r>
            <a:r>
              <a:rPr lang="en-US" sz="1800" dirty="0"/>
              <a:t>aims to support early intervention approaches and support to those with existing mental health and wellbeing issues. So, the intention of the Fund is not about projects that are primarily “treatment” focused and it is not meant to replace funding for direct therapeutic interventions in the community, such as counselling, or CBT. Instead, it aims to provide a range of broader community supports that can complement clinical care and is an opportunity to support a wide range of approaches to providing emotional and practical support to individuals. As such, counselling and other therapeutic treatments are not excluded from the Fund, but will be considered on a case by case basis.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solidFill>
                  <a:srgbClr val="FF0000"/>
                </a:solidFill>
              </a:rPr>
              <a:t>For the micro grants, your project can run for anything up to 12 months and we’ll be distributing the grant payments around end of August/early September, so we’d like projects to start as soon as is practical but by 31 March in 2027 a</a:t>
            </a:r>
            <a:r>
              <a:rPr lang="en-GB" dirty="0"/>
              <a:t>t the latest. O</a:t>
            </a:r>
            <a:r>
              <a:rPr lang="en-GB" dirty="0">
                <a:solidFill>
                  <a:srgbClr val="FF0000"/>
                </a:solidFill>
              </a:rPr>
              <a:t>bviously if you intend to apply again next year, you will need to be ready to wrap up this year’s funded activities, in order to apply for another grant next year. However, if your project experiences delays and it’s necessary to extend your activities, we can offer some flexibility within reason</a:t>
            </a:r>
            <a:r>
              <a:rPr lang="en-GB" dirty="0"/>
              <a:t>, but we do have reporting deadlines to comply with, for Scottish Government.  </a:t>
            </a:r>
          </a:p>
        </p:txBody>
      </p:sp>
      <p:sp>
        <p:nvSpPr>
          <p:cNvPr id="4" name="Slide Number Placeholder 3"/>
          <p:cNvSpPr>
            <a:spLocks noGrp="1"/>
          </p:cNvSpPr>
          <p:nvPr>
            <p:ph type="sldNum" sz="quarter" idx="5"/>
          </p:nvPr>
        </p:nvSpPr>
        <p:spPr/>
        <p:txBody>
          <a:bodyPr/>
          <a:lstStyle/>
          <a:p>
            <a:fld id="{BDFFD0AF-A950-4B8F-ABAD-3FFF8BA19425}" type="slidenum">
              <a:rPr lang="en-GB" smtClean="0"/>
              <a:t>6</a:t>
            </a:fld>
            <a:endParaRPr lang="en-GB"/>
          </a:p>
        </p:txBody>
      </p:sp>
    </p:spTree>
    <p:extLst>
      <p:ext uri="{BB962C8B-B14F-4D97-AF65-F5344CB8AC3E}">
        <p14:creationId xmlns:p14="http://schemas.microsoft.com/office/powerpoint/2010/main" val="250916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Poppins" panose="00000500000000000000" pitchFamily="2" charset="0"/>
                <a:ea typeface="Calibri" panose="020F0502020204030204" pitchFamily="34" charset="0"/>
              </a:rPr>
              <a:t>In Highland, we have just over £700k each year to distribute for local, grassroot community activity that meets the local and national ambitions. </a:t>
            </a:r>
            <a:r>
              <a:rPr lang="en-GB" sz="1200" dirty="0">
                <a:solidFill>
                  <a:srgbClr val="000000"/>
                </a:solidFill>
                <a:effectLst/>
                <a:latin typeface="Poppins" panose="00000500000000000000" pitchFamily="2" charset="0"/>
                <a:ea typeface="Calibri" panose="020F0502020204030204" pitchFamily="34" charset="0"/>
              </a:rPr>
              <a:t>However, we allocated two-year grant agreements for both the small grants and collaboration grant last year. So, this year we have ringfenced the multi-year components, which will be paid out for the second year of these projects. And we have a straightforward grants application process for projects that need £10K or less for one year. This opened today and you have until 13 Aug to submit an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Poppins" panose="00000500000000000000" pitchFamily="2"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Poppins" panose="00000500000000000000" pitchFamily="2"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DFFD0AF-A950-4B8F-ABAD-3FFF8BA19425}" type="slidenum">
              <a:rPr lang="en-GB" smtClean="0"/>
              <a:t>7</a:t>
            </a:fld>
            <a:endParaRPr lang="en-GB"/>
          </a:p>
        </p:txBody>
      </p:sp>
    </p:spTree>
    <p:extLst>
      <p:ext uri="{BB962C8B-B14F-4D97-AF65-F5344CB8AC3E}">
        <p14:creationId xmlns:p14="http://schemas.microsoft.com/office/powerpoint/2010/main" val="234995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The focus of the Fund is on prevention and early intervention, and For those of you who attended our annual conference last month, this will be a theme you’re well acquainted with. </a:t>
            </a:r>
            <a:r>
              <a:rPr lang="en-US" sz="1800" b="0" i="0" u="none" strike="noStrike" baseline="0">
                <a:solidFill>
                  <a:srgbClr val="000000"/>
                </a:solidFill>
                <a:latin typeface="Arial" panose="020B0604020202020204" pitchFamily="34" charset="0"/>
              </a:rPr>
              <a:t>We </a:t>
            </a:r>
            <a:r>
              <a:rPr lang="en-US" sz="1800" b="0" i="0" u="none" strike="noStrike" baseline="0" dirty="0">
                <a:solidFill>
                  <a:srgbClr val="000000"/>
                </a:solidFill>
                <a:latin typeface="Arial" panose="020B0604020202020204" pitchFamily="34" charset="0"/>
              </a:rPr>
              <a:t>would expect all funded projects to focus on one or both. In addition, you’re expected to describe your level of engagement with the community, and we’re looking for more than consultation – we are keen to see pro-active methods for involving people with lived experience in shaping delivery to respond to their needs. </a:t>
            </a:r>
            <a:endParaRPr lang="en-GB" dirty="0"/>
          </a:p>
        </p:txBody>
      </p:sp>
      <p:sp>
        <p:nvSpPr>
          <p:cNvPr id="4" name="Slide Number Placeholder 3"/>
          <p:cNvSpPr>
            <a:spLocks noGrp="1"/>
          </p:cNvSpPr>
          <p:nvPr>
            <p:ph type="sldNum" sz="quarter" idx="5"/>
          </p:nvPr>
        </p:nvSpPr>
        <p:spPr/>
        <p:txBody>
          <a:bodyPr/>
          <a:lstStyle/>
          <a:p>
            <a:fld id="{BDFFD0AF-A950-4B8F-ABAD-3FFF8BA19425}" type="slidenum">
              <a:rPr lang="en-GB" smtClean="0"/>
              <a:t>8</a:t>
            </a:fld>
            <a:endParaRPr lang="en-GB"/>
          </a:p>
        </p:txBody>
      </p:sp>
    </p:spTree>
    <p:extLst>
      <p:ext uri="{BB962C8B-B14F-4D97-AF65-F5344CB8AC3E}">
        <p14:creationId xmlns:p14="http://schemas.microsoft.com/office/powerpoint/2010/main" val="311300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There will be a continued emphasis in Years 5 &amp; 6 on responding to the ongoing cost of living crisis and on those facing socio-economic disadvantage, with a particular focus on supporting the six priority family groups identified under Best Start Bright Futures: Tackling Child Poverty Delivery Plan. Which is in addition to the at-risk groups on our next slide and </a:t>
            </a:r>
            <a:r>
              <a:rPr lang="en-GB" sz="1800" dirty="0"/>
              <a:t>young people aged 16-24 have been added as a priority group for the first time this year, due to rising concerns about mental health in this demographic.</a:t>
            </a:r>
            <a:endParaRPr lang="en-GB" dirty="0"/>
          </a:p>
        </p:txBody>
      </p:sp>
      <p:sp>
        <p:nvSpPr>
          <p:cNvPr id="4" name="Slide Number Placeholder 3"/>
          <p:cNvSpPr>
            <a:spLocks noGrp="1"/>
          </p:cNvSpPr>
          <p:nvPr>
            <p:ph type="sldNum" sz="quarter" idx="5"/>
          </p:nvPr>
        </p:nvSpPr>
        <p:spPr/>
        <p:txBody>
          <a:bodyPr/>
          <a:lstStyle/>
          <a:p>
            <a:fld id="{BDFFD0AF-A950-4B8F-ABAD-3FFF8BA19425}" type="slidenum">
              <a:rPr lang="en-GB" smtClean="0"/>
              <a:t>9</a:t>
            </a:fld>
            <a:endParaRPr lang="en-GB"/>
          </a:p>
        </p:txBody>
      </p:sp>
    </p:spTree>
    <p:extLst>
      <p:ext uri="{BB962C8B-B14F-4D97-AF65-F5344CB8AC3E}">
        <p14:creationId xmlns:p14="http://schemas.microsoft.com/office/powerpoint/2010/main" val="229517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BC662-E579-4ABD-0C75-2F11B7AE72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9ABF86-9C9F-8F9C-3A2A-DD843935B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A119AB-ED3B-1D99-AF5E-FB98C95540BA}"/>
              </a:ext>
            </a:extLst>
          </p:cNvPr>
          <p:cNvSpPr>
            <a:spLocks noGrp="1"/>
          </p:cNvSpPr>
          <p:nvPr>
            <p:ph type="dt" sz="half" idx="10"/>
          </p:nvPr>
        </p:nvSpPr>
        <p:spPr/>
        <p:txBody>
          <a:bodyPr/>
          <a:lstStyle/>
          <a:p>
            <a:fld id="{9B09BF42-5F35-4F02-8F53-9258EC4450B1}" type="datetimeFigureOut">
              <a:rPr lang="en-GB" smtClean="0"/>
              <a:t>07/07/2026</a:t>
            </a:fld>
            <a:endParaRPr lang="en-GB"/>
          </a:p>
        </p:txBody>
      </p:sp>
      <p:sp>
        <p:nvSpPr>
          <p:cNvPr id="5" name="Footer Placeholder 4">
            <a:extLst>
              <a:ext uri="{FF2B5EF4-FFF2-40B4-BE49-F238E27FC236}">
                <a16:creationId xmlns:a16="http://schemas.microsoft.com/office/drawing/2014/main" id="{F3C27A22-F793-478C-B6DB-47DE1739BD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1132C2-5B9F-A389-A193-237776C04B27}"/>
              </a:ext>
            </a:extLst>
          </p:cNvPr>
          <p:cNvSpPr>
            <a:spLocks noGrp="1"/>
          </p:cNvSpPr>
          <p:nvPr>
            <p:ph type="sldNum" sz="quarter" idx="12"/>
          </p:nvPr>
        </p:nvSpPr>
        <p:spPr/>
        <p:txBody>
          <a:bodyPr/>
          <a:lstStyle/>
          <a:p>
            <a:fld id="{DC0F6E24-10EA-495C-918C-8F144951B4B3}" type="slidenum">
              <a:rPr lang="en-GB" smtClean="0"/>
              <a:t>‹#›</a:t>
            </a:fld>
            <a:endParaRPr lang="en-GB"/>
          </a:p>
        </p:txBody>
      </p:sp>
    </p:spTree>
    <p:extLst>
      <p:ext uri="{BB962C8B-B14F-4D97-AF65-F5344CB8AC3E}">
        <p14:creationId xmlns:p14="http://schemas.microsoft.com/office/powerpoint/2010/main" val="215426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027F-358C-E433-3997-3742821C30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4CFD31-7765-DC36-A4FB-DC5BF2140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78BBC-DD55-F4EE-B511-1AF735F81D12}"/>
              </a:ext>
            </a:extLst>
          </p:cNvPr>
          <p:cNvSpPr>
            <a:spLocks noGrp="1"/>
          </p:cNvSpPr>
          <p:nvPr>
            <p:ph type="dt" sz="half" idx="10"/>
          </p:nvPr>
        </p:nvSpPr>
        <p:spPr/>
        <p:txBody>
          <a:bodyPr/>
          <a:lstStyle/>
          <a:p>
            <a:fld id="{9B09BF42-5F35-4F02-8F53-9258EC4450B1}" type="datetimeFigureOut">
              <a:rPr lang="en-GB" smtClean="0"/>
              <a:t>07/07/2026</a:t>
            </a:fld>
            <a:endParaRPr lang="en-GB"/>
          </a:p>
        </p:txBody>
      </p:sp>
      <p:sp>
        <p:nvSpPr>
          <p:cNvPr id="5" name="Footer Placeholder 4">
            <a:extLst>
              <a:ext uri="{FF2B5EF4-FFF2-40B4-BE49-F238E27FC236}">
                <a16:creationId xmlns:a16="http://schemas.microsoft.com/office/drawing/2014/main" id="{F0D3C9D0-A0C1-3A58-AD5B-F7CC9106FB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5BC2D-9431-E82A-4982-65156AF3FF62}"/>
              </a:ext>
            </a:extLst>
          </p:cNvPr>
          <p:cNvSpPr>
            <a:spLocks noGrp="1"/>
          </p:cNvSpPr>
          <p:nvPr>
            <p:ph type="sldNum" sz="quarter" idx="12"/>
          </p:nvPr>
        </p:nvSpPr>
        <p:spPr/>
        <p:txBody>
          <a:bodyPr/>
          <a:lstStyle/>
          <a:p>
            <a:fld id="{DC0F6E24-10EA-495C-918C-8F144951B4B3}" type="slidenum">
              <a:rPr lang="en-GB" smtClean="0"/>
              <a:t>‹#›</a:t>
            </a:fld>
            <a:endParaRPr lang="en-GB"/>
          </a:p>
        </p:txBody>
      </p:sp>
    </p:spTree>
    <p:extLst>
      <p:ext uri="{BB962C8B-B14F-4D97-AF65-F5344CB8AC3E}">
        <p14:creationId xmlns:p14="http://schemas.microsoft.com/office/powerpoint/2010/main" val="221190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79119-0D93-DCC1-158B-BFD91B664F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351B49-0124-31BD-68FD-5808745184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79314D-4A9F-5DA3-343C-E9E950EC0495}"/>
              </a:ext>
            </a:extLst>
          </p:cNvPr>
          <p:cNvSpPr>
            <a:spLocks noGrp="1"/>
          </p:cNvSpPr>
          <p:nvPr>
            <p:ph type="dt" sz="half" idx="10"/>
          </p:nvPr>
        </p:nvSpPr>
        <p:spPr/>
        <p:txBody>
          <a:bodyPr/>
          <a:lstStyle/>
          <a:p>
            <a:fld id="{9B09BF42-5F35-4F02-8F53-9258EC4450B1}" type="datetimeFigureOut">
              <a:rPr lang="en-GB" smtClean="0"/>
              <a:t>07/07/2026</a:t>
            </a:fld>
            <a:endParaRPr lang="en-GB"/>
          </a:p>
        </p:txBody>
      </p:sp>
      <p:sp>
        <p:nvSpPr>
          <p:cNvPr id="5" name="Footer Placeholder 4">
            <a:extLst>
              <a:ext uri="{FF2B5EF4-FFF2-40B4-BE49-F238E27FC236}">
                <a16:creationId xmlns:a16="http://schemas.microsoft.com/office/drawing/2014/main" id="{A6A9B707-B35B-4F2E-8E8D-E402ADFE3D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58E08D-0431-1115-26AC-F52F18B5AC6B}"/>
              </a:ext>
            </a:extLst>
          </p:cNvPr>
          <p:cNvSpPr>
            <a:spLocks noGrp="1"/>
          </p:cNvSpPr>
          <p:nvPr>
            <p:ph type="sldNum" sz="quarter" idx="12"/>
          </p:nvPr>
        </p:nvSpPr>
        <p:spPr/>
        <p:txBody>
          <a:bodyPr/>
          <a:lstStyle/>
          <a:p>
            <a:fld id="{DC0F6E24-10EA-495C-918C-8F144951B4B3}" type="slidenum">
              <a:rPr lang="en-GB" smtClean="0"/>
              <a:t>‹#›</a:t>
            </a:fld>
            <a:endParaRPr lang="en-GB"/>
          </a:p>
        </p:txBody>
      </p:sp>
    </p:spTree>
    <p:extLst>
      <p:ext uri="{BB962C8B-B14F-4D97-AF65-F5344CB8AC3E}">
        <p14:creationId xmlns:p14="http://schemas.microsoft.com/office/powerpoint/2010/main" val="30024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09B5-A2A4-A6E1-311B-693E60770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D0E2F4-26C8-E735-1190-8F4F556DBF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66E10C-6582-7B82-40FA-90F9D9E3A4AE}"/>
              </a:ext>
            </a:extLst>
          </p:cNvPr>
          <p:cNvSpPr>
            <a:spLocks noGrp="1"/>
          </p:cNvSpPr>
          <p:nvPr>
            <p:ph type="dt" sz="half" idx="10"/>
          </p:nvPr>
        </p:nvSpPr>
        <p:spPr/>
        <p:txBody>
          <a:bodyPr/>
          <a:lstStyle/>
          <a:p>
            <a:fld id="{9B09BF42-5F35-4F02-8F53-9258EC4450B1}" type="datetimeFigureOut">
              <a:rPr lang="en-GB" smtClean="0"/>
              <a:t>07/07/2026</a:t>
            </a:fld>
            <a:endParaRPr lang="en-GB"/>
          </a:p>
        </p:txBody>
      </p:sp>
      <p:sp>
        <p:nvSpPr>
          <p:cNvPr id="5" name="Footer Placeholder 4">
            <a:extLst>
              <a:ext uri="{FF2B5EF4-FFF2-40B4-BE49-F238E27FC236}">
                <a16:creationId xmlns:a16="http://schemas.microsoft.com/office/drawing/2014/main" id="{BCA678AA-4468-8809-A42A-1057FFD1CA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518F03-7710-B332-D899-5410F5AC1EA6}"/>
              </a:ext>
            </a:extLst>
          </p:cNvPr>
          <p:cNvSpPr>
            <a:spLocks noGrp="1"/>
          </p:cNvSpPr>
          <p:nvPr>
            <p:ph type="sldNum" sz="quarter" idx="12"/>
          </p:nvPr>
        </p:nvSpPr>
        <p:spPr/>
        <p:txBody>
          <a:bodyPr/>
          <a:lstStyle/>
          <a:p>
            <a:fld id="{DC0F6E24-10EA-495C-918C-8F144951B4B3}" type="slidenum">
              <a:rPr lang="en-GB" smtClean="0"/>
              <a:t>‹#›</a:t>
            </a:fld>
            <a:endParaRPr lang="en-GB"/>
          </a:p>
        </p:txBody>
      </p:sp>
    </p:spTree>
    <p:extLst>
      <p:ext uri="{BB962C8B-B14F-4D97-AF65-F5344CB8AC3E}">
        <p14:creationId xmlns:p14="http://schemas.microsoft.com/office/powerpoint/2010/main" val="304274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6C73-498A-26FB-24EA-392F368A50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AB83E1-7A49-4B78-236D-DB5462984C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199258-CA3F-9AC8-BA07-19612157D336}"/>
              </a:ext>
            </a:extLst>
          </p:cNvPr>
          <p:cNvSpPr>
            <a:spLocks noGrp="1"/>
          </p:cNvSpPr>
          <p:nvPr>
            <p:ph type="dt" sz="half" idx="10"/>
          </p:nvPr>
        </p:nvSpPr>
        <p:spPr/>
        <p:txBody>
          <a:bodyPr/>
          <a:lstStyle/>
          <a:p>
            <a:fld id="{9B09BF42-5F35-4F02-8F53-9258EC4450B1}" type="datetimeFigureOut">
              <a:rPr lang="en-GB" smtClean="0"/>
              <a:t>07/07/2026</a:t>
            </a:fld>
            <a:endParaRPr lang="en-GB"/>
          </a:p>
        </p:txBody>
      </p:sp>
      <p:sp>
        <p:nvSpPr>
          <p:cNvPr id="5" name="Footer Placeholder 4">
            <a:extLst>
              <a:ext uri="{FF2B5EF4-FFF2-40B4-BE49-F238E27FC236}">
                <a16:creationId xmlns:a16="http://schemas.microsoft.com/office/drawing/2014/main" id="{FF341901-FF5A-125E-9303-3E6709400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7130B4-4929-455C-8654-C43C6C165344}"/>
              </a:ext>
            </a:extLst>
          </p:cNvPr>
          <p:cNvSpPr>
            <a:spLocks noGrp="1"/>
          </p:cNvSpPr>
          <p:nvPr>
            <p:ph type="sldNum" sz="quarter" idx="12"/>
          </p:nvPr>
        </p:nvSpPr>
        <p:spPr/>
        <p:txBody>
          <a:bodyPr/>
          <a:lstStyle/>
          <a:p>
            <a:fld id="{DC0F6E24-10EA-495C-918C-8F144951B4B3}" type="slidenum">
              <a:rPr lang="en-GB" smtClean="0"/>
              <a:t>‹#›</a:t>
            </a:fld>
            <a:endParaRPr lang="en-GB"/>
          </a:p>
        </p:txBody>
      </p:sp>
    </p:spTree>
    <p:extLst>
      <p:ext uri="{BB962C8B-B14F-4D97-AF65-F5344CB8AC3E}">
        <p14:creationId xmlns:p14="http://schemas.microsoft.com/office/powerpoint/2010/main" val="3353765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6B89-C6E6-E189-151B-C6D6897966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C1246C-FC19-9F93-8926-2EB59298C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8C3806-10E7-E6D5-4901-546070DDD2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9DD7AB-51F6-0E29-A04C-F44CB5DD1BB5}"/>
              </a:ext>
            </a:extLst>
          </p:cNvPr>
          <p:cNvSpPr>
            <a:spLocks noGrp="1"/>
          </p:cNvSpPr>
          <p:nvPr>
            <p:ph type="dt" sz="half" idx="10"/>
          </p:nvPr>
        </p:nvSpPr>
        <p:spPr/>
        <p:txBody>
          <a:bodyPr/>
          <a:lstStyle/>
          <a:p>
            <a:fld id="{9B09BF42-5F35-4F02-8F53-9258EC4450B1}" type="datetimeFigureOut">
              <a:rPr lang="en-GB" smtClean="0"/>
              <a:t>07/07/2026</a:t>
            </a:fld>
            <a:endParaRPr lang="en-GB"/>
          </a:p>
        </p:txBody>
      </p:sp>
      <p:sp>
        <p:nvSpPr>
          <p:cNvPr id="6" name="Footer Placeholder 5">
            <a:extLst>
              <a:ext uri="{FF2B5EF4-FFF2-40B4-BE49-F238E27FC236}">
                <a16:creationId xmlns:a16="http://schemas.microsoft.com/office/drawing/2014/main" id="{7586E770-388D-F119-5DF0-9C6B8110C8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B49BE8-BCD1-8637-8540-57200BE71EC9}"/>
              </a:ext>
            </a:extLst>
          </p:cNvPr>
          <p:cNvSpPr>
            <a:spLocks noGrp="1"/>
          </p:cNvSpPr>
          <p:nvPr>
            <p:ph type="sldNum" sz="quarter" idx="12"/>
          </p:nvPr>
        </p:nvSpPr>
        <p:spPr/>
        <p:txBody>
          <a:bodyPr/>
          <a:lstStyle/>
          <a:p>
            <a:fld id="{DC0F6E24-10EA-495C-918C-8F144951B4B3}" type="slidenum">
              <a:rPr lang="en-GB" smtClean="0"/>
              <a:t>‹#›</a:t>
            </a:fld>
            <a:endParaRPr lang="en-GB"/>
          </a:p>
        </p:txBody>
      </p:sp>
    </p:spTree>
    <p:extLst>
      <p:ext uri="{BB962C8B-B14F-4D97-AF65-F5344CB8AC3E}">
        <p14:creationId xmlns:p14="http://schemas.microsoft.com/office/powerpoint/2010/main" val="122845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5C82-3285-AF7C-2187-193E2329A2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A42E14-0536-9F12-F1CA-77DBB9D48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9F0A12-6A26-BDA3-30A0-99F44C0061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85C384-229F-7CFB-50BE-E3E4E54F6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909FF3-CC2C-2C9E-0454-8ADDE0E704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55EE97-6997-9E1D-B401-A4ACE0DB41C7}"/>
              </a:ext>
            </a:extLst>
          </p:cNvPr>
          <p:cNvSpPr>
            <a:spLocks noGrp="1"/>
          </p:cNvSpPr>
          <p:nvPr>
            <p:ph type="dt" sz="half" idx="10"/>
          </p:nvPr>
        </p:nvSpPr>
        <p:spPr/>
        <p:txBody>
          <a:bodyPr/>
          <a:lstStyle/>
          <a:p>
            <a:fld id="{9B09BF42-5F35-4F02-8F53-9258EC4450B1}" type="datetimeFigureOut">
              <a:rPr lang="en-GB" smtClean="0"/>
              <a:t>07/07/2026</a:t>
            </a:fld>
            <a:endParaRPr lang="en-GB"/>
          </a:p>
        </p:txBody>
      </p:sp>
      <p:sp>
        <p:nvSpPr>
          <p:cNvPr id="8" name="Footer Placeholder 7">
            <a:extLst>
              <a:ext uri="{FF2B5EF4-FFF2-40B4-BE49-F238E27FC236}">
                <a16:creationId xmlns:a16="http://schemas.microsoft.com/office/drawing/2014/main" id="{1DC1813B-637B-F8EC-5987-1E6B053887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EFB4AF-6456-FD79-7DA5-F0817FBDF3EB}"/>
              </a:ext>
            </a:extLst>
          </p:cNvPr>
          <p:cNvSpPr>
            <a:spLocks noGrp="1"/>
          </p:cNvSpPr>
          <p:nvPr>
            <p:ph type="sldNum" sz="quarter" idx="12"/>
          </p:nvPr>
        </p:nvSpPr>
        <p:spPr/>
        <p:txBody>
          <a:bodyPr/>
          <a:lstStyle/>
          <a:p>
            <a:fld id="{DC0F6E24-10EA-495C-918C-8F144951B4B3}" type="slidenum">
              <a:rPr lang="en-GB" smtClean="0"/>
              <a:t>‹#›</a:t>
            </a:fld>
            <a:endParaRPr lang="en-GB"/>
          </a:p>
        </p:txBody>
      </p:sp>
    </p:spTree>
    <p:extLst>
      <p:ext uri="{BB962C8B-B14F-4D97-AF65-F5344CB8AC3E}">
        <p14:creationId xmlns:p14="http://schemas.microsoft.com/office/powerpoint/2010/main" val="143511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FCDE-444C-7D06-7AEB-C2FBB1C978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B33981-9E9D-2671-B25F-2BBDB74E77E9}"/>
              </a:ext>
            </a:extLst>
          </p:cNvPr>
          <p:cNvSpPr>
            <a:spLocks noGrp="1"/>
          </p:cNvSpPr>
          <p:nvPr>
            <p:ph type="dt" sz="half" idx="10"/>
          </p:nvPr>
        </p:nvSpPr>
        <p:spPr/>
        <p:txBody>
          <a:bodyPr/>
          <a:lstStyle/>
          <a:p>
            <a:fld id="{9B09BF42-5F35-4F02-8F53-9258EC4450B1}" type="datetimeFigureOut">
              <a:rPr lang="en-GB" smtClean="0"/>
              <a:t>07/07/2026</a:t>
            </a:fld>
            <a:endParaRPr lang="en-GB"/>
          </a:p>
        </p:txBody>
      </p:sp>
      <p:sp>
        <p:nvSpPr>
          <p:cNvPr id="4" name="Footer Placeholder 3">
            <a:extLst>
              <a:ext uri="{FF2B5EF4-FFF2-40B4-BE49-F238E27FC236}">
                <a16:creationId xmlns:a16="http://schemas.microsoft.com/office/drawing/2014/main" id="{90C59BD3-1C6C-FD81-C11E-E6D67F9859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80D737-03FF-4737-A18B-2DC66E2715B2}"/>
              </a:ext>
            </a:extLst>
          </p:cNvPr>
          <p:cNvSpPr>
            <a:spLocks noGrp="1"/>
          </p:cNvSpPr>
          <p:nvPr>
            <p:ph type="sldNum" sz="quarter" idx="12"/>
          </p:nvPr>
        </p:nvSpPr>
        <p:spPr/>
        <p:txBody>
          <a:bodyPr/>
          <a:lstStyle/>
          <a:p>
            <a:fld id="{DC0F6E24-10EA-495C-918C-8F144951B4B3}" type="slidenum">
              <a:rPr lang="en-GB" smtClean="0"/>
              <a:t>‹#›</a:t>
            </a:fld>
            <a:endParaRPr lang="en-GB"/>
          </a:p>
        </p:txBody>
      </p:sp>
    </p:spTree>
    <p:extLst>
      <p:ext uri="{BB962C8B-B14F-4D97-AF65-F5344CB8AC3E}">
        <p14:creationId xmlns:p14="http://schemas.microsoft.com/office/powerpoint/2010/main" val="230696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3931B-85B0-B070-E546-813A032018E2}"/>
              </a:ext>
            </a:extLst>
          </p:cNvPr>
          <p:cNvSpPr>
            <a:spLocks noGrp="1"/>
          </p:cNvSpPr>
          <p:nvPr>
            <p:ph type="dt" sz="half" idx="10"/>
          </p:nvPr>
        </p:nvSpPr>
        <p:spPr/>
        <p:txBody>
          <a:bodyPr/>
          <a:lstStyle/>
          <a:p>
            <a:fld id="{9B09BF42-5F35-4F02-8F53-9258EC4450B1}" type="datetimeFigureOut">
              <a:rPr lang="en-GB" smtClean="0"/>
              <a:t>07/07/2026</a:t>
            </a:fld>
            <a:endParaRPr lang="en-GB"/>
          </a:p>
        </p:txBody>
      </p:sp>
      <p:sp>
        <p:nvSpPr>
          <p:cNvPr id="3" name="Footer Placeholder 2">
            <a:extLst>
              <a:ext uri="{FF2B5EF4-FFF2-40B4-BE49-F238E27FC236}">
                <a16:creationId xmlns:a16="http://schemas.microsoft.com/office/drawing/2014/main" id="{00E9688E-A8E4-1886-8D2A-2EAE108BAE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5EB39B-21AC-FB9B-8B1C-FAEEB94F3AA7}"/>
              </a:ext>
            </a:extLst>
          </p:cNvPr>
          <p:cNvSpPr>
            <a:spLocks noGrp="1"/>
          </p:cNvSpPr>
          <p:nvPr>
            <p:ph type="sldNum" sz="quarter" idx="12"/>
          </p:nvPr>
        </p:nvSpPr>
        <p:spPr/>
        <p:txBody>
          <a:bodyPr/>
          <a:lstStyle/>
          <a:p>
            <a:fld id="{DC0F6E24-10EA-495C-918C-8F144951B4B3}" type="slidenum">
              <a:rPr lang="en-GB" smtClean="0"/>
              <a:t>‹#›</a:t>
            </a:fld>
            <a:endParaRPr lang="en-GB"/>
          </a:p>
        </p:txBody>
      </p:sp>
    </p:spTree>
    <p:extLst>
      <p:ext uri="{BB962C8B-B14F-4D97-AF65-F5344CB8AC3E}">
        <p14:creationId xmlns:p14="http://schemas.microsoft.com/office/powerpoint/2010/main" val="271630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CF69B-6D57-99FA-65E1-733AFF7AB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2CDFDB-A64E-00FB-3F2E-8351765DA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27F2BC-7B94-5EB0-D404-3D3183172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B2DF8-1966-2D2D-D409-FE0149E7F387}"/>
              </a:ext>
            </a:extLst>
          </p:cNvPr>
          <p:cNvSpPr>
            <a:spLocks noGrp="1"/>
          </p:cNvSpPr>
          <p:nvPr>
            <p:ph type="dt" sz="half" idx="10"/>
          </p:nvPr>
        </p:nvSpPr>
        <p:spPr/>
        <p:txBody>
          <a:bodyPr/>
          <a:lstStyle/>
          <a:p>
            <a:fld id="{9B09BF42-5F35-4F02-8F53-9258EC4450B1}" type="datetimeFigureOut">
              <a:rPr lang="en-GB" smtClean="0"/>
              <a:t>07/07/2026</a:t>
            </a:fld>
            <a:endParaRPr lang="en-GB"/>
          </a:p>
        </p:txBody>
      </p:sp>
      <p:sp>
        <p:nvSpPr>
          <p:cNvPr id="6" name="Footer Placeholder 5">
            <a:extLst>
              <a:ext uri="{FF2B5EF4-FFF2-40B4-BE49-F238E27FC236}">
                <a16:creationId xmlns:a16="http://schemas.microsoft.com/office/drawing/2014/main" id="{83479CBB-EDBE-DEBA-6B1E-ED767AEE3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DCCEFD-7420-7D06-D67C-8DC45A95927D}"/>
              </a:ext>
            </a:extLst>
          </p:cNvPr>
          <p:cNvSpPr>
            <a:spLocks noGrp="1"/>
          </p:cNvSpPr>
          <p:nvPr>
            <p:ph type="sldNum" sz="quarter" idx="12"/>
          </p:nvPr>
        </p:nvSpPr>
        <p:spPr/>
        <p:txBody>
          <a:bodyPr/>
          <a:lstStyle/>
          <a:p>
            <a:fld id="{DC0F6E24-10EA-495C-918C-8F144951B4B3}" type="slidenum">
              <a:rPr lang="en-GB" smtClean="0"/>
              <a:t>‹#›</a:t>
            </a:fld>
            <a:endParaRPr lang="en-GB"/>
          </a:p>
        </p:txBody>
      </p:sp>
    </p:spTree>
    <p:extLst>
      <p:ext uri="{BB962C8B-B14F-4D97-AF65-F5344CB8AC3E}">
        <p14:creationId xmlns:p14="http://schemas.microsoft.com/office/powerpoint/2010/main" val="80349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2F6B-57CC-ABED-26F8-309EF22C4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AFCD9E-B0CA-0F6D-E35F-DD13362BF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7304B7-A86B-97B5-1B15-6E826C19B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9EDE00-2F09-14BE-2D21-20EC3EC8E426}"/>
              </a:ext>
            </a:extLst>
          </p:cNvPr>
          <p:cNvSpPr>
            <a:spLocks noGrp="1"/>
          </p:cNvSpPr>
          <p:nvPr>
            <p:ph type="dt" sz="half" idx="10"/>
          </p:nvPr>
        </p:nvSpPr>
        <p:spPr/>
        <p:txBody>
          <a:bodyPr/>
          <a:lstStyle/>
          <a:p>
            <a:fld id="{9B09BF42-5F35-4F02-8F53-9258EC4450B1}" type="datetimeFigureOut">
              <a:rPr lang="en-GB" smtClean="0"/>
              <a:t>07/07/2026</a:t>
            </a:fld>
            <a:endParaRPr lang="en-GB"/>
          </a:p>
        </p:txBody>
      </p:sp>
      <p:sp>
        <p:nvSpPr>
          <p:cNvPr id="6" name="Footer Placeholder 5">
            <a:extLst>
              <a:ext uri="{FF2B5EF4-FFF2-40B4-BE49-F238E27FC236}">
                <a16:creationId xmlns:a16="http://schemas.microsoft.com/office/drawing/2014/main" id="{FCB725FA-EF46-714B-F50D-B07BE8119B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7014BE-42D7-9AE3-D4E0-02FE896DD00D}"/>
              </a:ext>
            </a:extLst>
          </p:cNvPr>
          <p:cNvSpPr>
            <a:spLocks noGrp="1"/>
          </p:cNvSpPr>
          <p:nvPr>
            <p:ph type="sldNum" sz="quarter" idx="12"/>
          </p:nvPr>
        </p:nvSpPr>
        <p:spPr/>
        <p:txBody>
          <a:bodyPr/>
          <a:lstStyle/>
          <a:p>
            <a:fld id="{DC0F6E24-10EA-495C-918C-8F144951B4B3}" type="slidenum">
              <a:rPr lang="en-GB" smtClean="0"/>
              <a:t>‹#›</a:t>
            </a:fld>
            <a:endParaRPr lang="en-GB"/>
          </a:p>
        </p:txBody>
      </p:sp>
    </p:spTree>
    <p:extLst>
      <p:ext uri="{BB962C8B-B14F-4D97-AF65-F5344CB8AC3E}">
        <p14:creationId xmlns:p14="http://schemas.microsoft.com/office/powerpoint/2010/main" val="360037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F7FD0-1707-CACA-E4D4-FC7B1414D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0735C8-8A96-0B25-56BF-AFAE3D40C0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CC621-0956-E3CF-9179-E3BEB29045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9BF42-5F35-4F02-8F53-9258EC4450B1}" type="datetimeFigureOut">
              <a:rPr lang="en-GB" smtClean="0"/>
              <a:t>07/07/2026</a:t>
            </a:fld>
            <a:endParaRPr lang="en-GB"/>
          </a:p>
        </p:txBody>
      </p:sp>
      <p:sp>
        <p:nvSpPr>
          <p:cNvPr id="5" name="Footer Placeholder 4">
            <a:extLst>
              <a:ext uri="{FF2B5EF4-FFF2-40B4-BE49-F238E27FC236}">
                <a16:creationId xmlns:a16="http://schemas.microsoft.com/office/drawing/2014/main" id="{1D78812D-19FF-75E8-62E1-762502699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B1F2D0-7F63-CBD4-CD26-8AA030315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F6E24-10EA-495C-918C-8F144951B4B3}" type="slidenum">
              <a:rPr lang="en-GB" smtClean="0"/>
              <a:t>‹#›</a:t>
            </a:fld>
            <a:endParaRPr lang="en-GB"/>
          </a:p>
        </p:txBody>
      </p:sp>
    </p:spTree>
    <p:extLst>
      <p:ext uri="{BB962C8B-B14F-4D97-AF65-F5344CB8AC3E}">
        <p14:creationId xmlns:p14="http://schemas.microsoft.com/office/powerpoint/2010/main" val="393930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ighlandtsi.org.uk/cmhwf-y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0.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image" Target="../media/image9.svg"/><Relationship Id="rId5" Type="http://schemas.openxmlformats.org/officeDocument/2006/relationships/diagramQuickStyle" Target="../diagrams/quickStyle8.xml"/><Relationship Id="rId10" Type="http://schemas.openxmlformats.org/officeDocument/2006/relationships/image" Target="../media/image8.svg"/><Relationship Id="rId4" Type="http://schemas.openxmlformats.org/officeDocument/2006/relationships/diagramLayout" Target="../diagrams/layout8.xml"/><Relationship Id="rId9"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pn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png"/><Relationship Id="rId7" Type="http://schemas.openxmlformats.org/officeDocument/2006/relationships/diagramColors" Target="../diagrams/colors1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D19F7815-3AA2-7679-26F4-A63338C8B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68" y="4843169"/>
            <a:ext cx="12196668" cy="2016059"/>
            <a:chOff x="-4668" y="4843169"/>
            <a:chExt cx="12196668" cy="2016059"/>
          </a:xfrm>
        </p:grpSpPr>
        <p:sp>
          <p:nvSpPr>
            <p:cNvPr id="49" name="Rectangle 48">
              <a:extLst>
                <a:ext uri="{FF2B5EF4-FFF2-40B4-BE49-F238E27FC236}">
                  <a16:creationId xmlns:a16="http://schemas.microsoft.com/office/drawing/2014/main" id="{656154CE-3587-5C44-2A6B-1FE49B302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668" y="4843169"/>
              <a:ext cx="12196668" cy="2015947"/>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E7A46DB-98C4-E666-AEC5-DF8B5DD9E7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4400"/>
              <a:ext cx="10565988" cy="2014828"/>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9F8962A-028A-2EBA-FBCF-F9B03344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3170"/>
              <a:ext cx="10309010" cy="2006799"/>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F139663-D7C2-5898-E610-2183584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05876" y="4851203"/>
              <a:ext cx="8086124" cy="200679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6D3EDA55-40F7-76A0-86B5-195A8924F430}"/>
              </a:ext>
            </a:extLst>
          </p:cNvPr>
          <p:cNvSpPr>
            <a:spLocks noGrp="1"/>
          </p:cNvSpPr>
          <p:nvPr>
            <p:ph type="ctrTitle"/>
          </p:nvPr>
        </p:nvSpPr>
        <p:spPr>
          <a:xfrm>
            <a:off x="1618821" y="5047287"/>
            <a:ext cx="8949690" cy="702264"/>
          </a:xfrm>
        </p:spPr>
        <p:txBody>
          <a:bodyPr anchor="b">
            <a:normAutofit/>
          </a:bodyPr>
          <a:lstStyle/>
          <a:p>
            <a:r>
              <a:rPr lang="en-GB" sz="3600" noProof="0">
                <a:solidFill>
                  <a:srgbClr val="FFFFFF"/>
                </a:solidFill>
                <a:latin typeface="Poppins" panose="00000500000000000000" pitchFamily="2" charset="0"/>
                <a:cs typeface="Poppins" panose="00000500000000000000" pitchFamily="2" charset="0"/>
              </a:rPr>
              <a:t>2026/27</a:t>
            </a:r>
          </a:p>
        </p:txBody>
      </p:sp>
      <p:sp>
        <p:nvSpPr>
          <p:cNvPr id="3" name="Subtitle 2">
            <a:extLst>
              <a:ext uri="{FF2B5EF4-FFF2-40B4-BE49-F238E27FC236}">
                <a16:creationId xmlns:a16="http://schemas.microsoft.com/office/drawing/2014/main" id="{41D1D65B-A909-0941-FD4E-474A43B36110}"/>
              </a:ext>
            </a:extLst>
          </p:cNvPr>
          <p:cNvSpPr>
            <a:spLocks noGrp="1"/>
          </p:cNvSpPr>
          <p:nvPr>
            <p:ph type="subTitle" idx="1"/>
          </p:nvPr>
        </p:nvSpPr>
        <p:spPr>
          <a:xfrm>
            <a:off x="1611630" y="5811056"/>
            <a:ext cx="8949690" cy="504645"/>
          </a:xfrm>
        </p:spPr>
        <p:txBody>
          <a:bodyPr anchor="t">
            <a:noAutofit/>
          </a:bodyPr>
          <a:lstStyle/>
          <a:p>
            <a:r>
              <a:rPr lang="en-GB" sz="1800" noProof="0" dirty="0">
                <a:solidFill>
                  <a:srgbClr val="FFFFFF"/>
                </a:solidFill>
                <a:latin typeface="Poppins" panose="00000500000000000000" pitchFamily="2" charset="0"/>
                <a:cs typeface="Poppins" panose="00000500000000000000" pitchFamily="2" charset="0"/>
              </a:rPr>
              <a:t>Micro Grants opening 7 July 2026 for &lt;£10,000</a:t>
            </a:r>
          </a:p>
          <a:p>
            <a:r>
              <a:rPr lang="en-GB" sz="1800" dirty="0">
                <a:solidFill>
                  <a:schemeClr val="bg1"/>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Communities Mental Health Fund Y6 | Highland Third Sector Interface (HTSI)</a:t>
            </a:r>
            <a:endParaRPr lang="en-GB" sz="1800" noProof="0" dirty="0">
              <a:solidFill>
                <a:schemeClr val="bg1"/>
              </a:solidFill>
              <a:latin typeface="Poppins" panose="00000500000000000000" pitchFamily="2" charset="0"/>
              <a:cs typeface="Poppins" panose="00000500000000000000" pitchFamily="2" charset="0"/>
            </a:endParaRPr>
          </a:p>
        </p:txBody>
      </p:sp>
      <p:pic>
        <p:nvPicPr>
          <p:cNvPr id="5" name="Picture 4">
            <a:extLst>
              <a:ext uri="{FF2B5EF4-FFF2-40B4-BE49-F238E27FC236}">
                <a16:creationId xmlns:a16="http://schemas.microsoft.com/office/drawing/2014/main" id="{CCC2F7D6-2EE1-18FD-152E-72066D18B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400" y="461527"/>
            <a:ext cx="7751200" cy="3894978"/>
          </a:xfrm>
          <a:prstGeom prst="rect">
            <a:avLst/>
          </a:prstGeom>
        </p:spPr>
      </p:pic>
    </p:spTree>
    <p:extLst>
      <p:ext uri="{BB962C8B-B14F-4D97-AF65-F5344CB8AC3E}">
        <p14:creationId xmlns:p14="http://schemas.microsoft.com/office/powerpoint/2010/main" val="353306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BE4B-D9B9-3947-6CC0-AED01985760C}"/>
              </a:ext>
            </a:extLst>
          </p:cNvPr>
          <p:cNvSpPr>
            <a:spLocks noGrp="1"/>
          </p:cNvSpPr>
          <p:nvPr>
            <p:ph type="title"/>
          </p:nvPr>
        </p:nvSpPr>
        <p:spPr>
          <a:xfrm>
            <a:off x="838200" y="146091"/>
            <a:ext cx="10515600" cy="1213260"/>
          </a:xfrm>
        </p:spPr>
        <p:txBody>
          <a:bodyPr/>
          <a:lstStyle/>
          <a:p>
            <a:r>
              <a:rPr lang="en-GB" noProof="0" dirty="0">
                <a:latin typeface="Poppins" panose="00000500000000000000" pitchFamily="2" charset="0"/>
                <a:cs typeface="Poppins" panose="00000500000000000000" pitchFamily="2" charset="0"/>
              </a:rPr>
              <a:t>At risk groups:</a:t>
            </a:r>
          </a:p>
        </p:txBody>
      </p:sp>
      <p:graphicFrame>
        <p:nvGraphicFramePr>
          <p:cNvPr id="8" name="Content Placeholder 2">
            <a:extLst>
              <a:ext uri="{FF2B5EF4-FFF2-40B4-BE49-F238E27FC236}">
                <a16:creationId xmlns:a16="http://schemas.microsoft.com/office/drawing/2014/main" id="{CB8EAFC3-05AD-6001-867F-BD227304BEAF}"/>
              </a:ext>
            </a:extLst>
          </p:cNvPr>
          <p:cNvGraphicFramePr>
            <a:graphicFrameLocks noGrp="1"/>
          </p:cNvGraphicFramePr>
          <p:nvPr>
            <p:ph sz="half" idx="1"/>
            <p:extLst>
              <p:ext uri="{D42A27DB-BD31-4B8C-83A1-F6EECF244321}">
                <p14:modId xmlns:p14="http://schemas.microsoft.com/office/powerpoint/2010/main" val="3256775369"/>
              </p:ext>
            </p:extLst>
          </p:nvPr>
        </p:nvGraphicFramePr>
        <p:xfrm>
          <a:off x="930054" y="1180493"/>
          <a:ext cx="4829615" cy="4403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3DD4B8F9-D386-91FA-2149-8CE773009C51}"/>
              </a:ext>
            </a:extLst>
          </p:cNvPr>
          <p:cNvGraphicFramePr>
            <a:graphicFrameLocks noGrp="1"/>
          </p:cNvGraphicFramePr>
          <p:nvPr>
            <p:ph sz="half" idx="2"/>
            <p:extLst>
              <p:ext uri="{D42A27DB-BD31-4B8C-83A1-F6EECF244321}">
                <p14:modId xmlns:p14="http://schemas.microsoft.com/office/powerpoint/2010/main" val="2229541671"/>
              </p:ext>
            </p:extLst>
          </p:nvPr>
        </p:nvGraphicFramePr>
        <p:xfrm>
          <a:off x="6255380" y="1180493"/>
          <a:ext cx="5098420" cy="44036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descr="A blue map with black text&#10;&#10;AI-generated content may be incorrect.">
            <a:extLst>
              <a:ext uri="{FF2B5EF4-FFF2-40B4-BE49-F238E27FC236}">
                <a16:creationId xmlns:a16="http://schemas.microsoft.com/office/drawing/2014/main" id="{6702BCDB-7136-8BBB-DD48-48A11524152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2987" y="5791275"/>
            <a:ext cx="1828649" cy="950897"/>
          </a:xfrm>
          <a:prstGeom prst="rect">
            <a:avLst/>
          </a:prstGeom>
        </p:spPr>
      </p:pic>
    </p:spTree>
    <p:extLst>
      <p:ext uri="{BB962C8B-B14F-4D97-AF65-F5344CB8AC3E}">
        <p14:creationId xmlns:p14="http://schemas.microsoft.com/office/powerpoint/2010/main" val="167250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BE4B-D9B9-3947-6CC0-AED01985760C}"/>
              </a:ext>
            </a:extLst>
          </p:cNvPr>
          <p:cNvSpPr>
            <a:spLocks noGrp="1"/>
          </p:cNvSpPr>
          <p:nvPr>
            <p:ph type="title"/>
          </p:nvPr>
        </p:nvSpPr>
        <p:spPr/>
        <p:txBody>
          <a:bodyPr/>
          <a:lstStyle/>
          <a:p>
            <a:r>
              <a:rPr lang="en-GB" noProof="0" dirty="0">
                <a:latin typeface="Poppins" panose="00000500000000000000" pitchFamily="2" charset="0"/>
                <a:cs typeface="Poppins" panose="00000500000000000000" pitchFamily="2" charset="0"/>
              </a:rPr>
              <a:t>National &amp; Local Priorities</a:t>
            </a:r>
          </a:p>
        </p:txBody>
      </p:sp>
      <p:sp>
        <p:nvSpPr>
          <p:cNvPr id="8" name="Content Placeholder 3">
            <a:extLst>
              <a:ext uri="{FF2B5EF4-FFF2-40B4-BE49-F238E27FC236}">
                <a16:creationId xmlns:a16="http://schemas.microsoft.com/office/drawing/2014/main" id="{2E8E9599-5B89-96A3-F94C-8573216CA21A}"/>
              </a:ext>
            </a:extLst>
          </p:cNvPr>
          <p:cNvSpPr txBox="1">
            <a:spLocks/>
          </p:cNvSpPr>
          <p:nvPr/>
        </p:nvSpPr>
        <p:spPr>
          <a:xfrm>
            <a:off x="838200" y="1978025"/>
            <a:ext cx="1018125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GB" sz="1600" kern="1800" noProof="0" dirty="0">
              <a:solidFill>
                <a:srgbClr val="000000"/>
              </a:solidFill>
              <a:latin typeface="Poppins" panose="00000500000000000000" pitchFamily="2" charset="0"/>
              <a:ea typeface="Times New Roman" panose="02020603050405020304" pitchFamily="18" charset="0"/>
              <a:cs typeface="Poppins" panose="00000500000000000000" pitchFamily="2" charset="0"/>
            </a:endParaRPr>
          </a:p>
        </p:txBody>
      </p:sp>
      <p:graphicFrame>
        <p:nvGraphicFramePr>
          <p:cNvPr id="30" name="Content Placeholder 29">
            <a:extLst>
              <a:ext uri="{FF2B5EF4-FFF2-40B4-BE49-F238E27FC236}">
                <a16:creationId xmlns:a16="http://schemas.microsoft.com/office/drawing/2014/main" id="{0046E93F-D306-63EC-3B95-BFBE91B19403}"/>
              </a:ext>
            </a:extLst>
          </p:cNvPr>
          <p:cNvGraphicFramePr>
            <a:graphicFrameLocks noGrp="1"/>
          </p:cNvGraphicFramePr>
          <p:nvPr>
            <p:ph sz="half" idx="1"/>
            <p:extLst>
              <p:ext uri="{D42A27DB-BD31-4B8C-83A1-F6EECF244321}">
                <p14:modId xmlns:p14="http://schemas.microsoft.com/office/powerpoint/2010/main" val="3531578372"/>
              </p:ext>
            </p:extLst>
          </p:nvPr>
        </p:nvGraphicFramePr>
        <p:xfrm>
          <a:off x="1601084" y="1712776"/>
          <a:ext cx="8655484" cy="478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blue map with black text&#10;&#10;AI-generated content may be incorrect.">
            <a:extLst>
              <a:ext uri="{FF2B5EF4-FFF2-40B4-BE49-F238E27FC236}">
                <a16:creationId xmlns:a16="http://schemas.microsoft.com/office/drawing/2014/main" id="{EC49883E-9338-84DF-FA7F-8FF76EA6AD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176" y="5749667"/>
            <a:ext cx="1828649" cy="950897"/>
          </a:xfrm>
          <a:prstGeom prst="rect">
            <a:avLst/>
          </a:prstGeom>
        </p:spPr>
      </p:pic>
      <p:pic>
        <p:nvPicPr>
          <p:cNvPr id="5" name="Graphic 4" descr="Brain in head with solid fill">
            <a:extLst>
              <a:ext uri="{FF2B5EF4-FFF2-40B4-BE49-F238E27FC236}">
                <a16:creationId xmlns:a16="http://schemas.microsoft.com/office/drawing/2014/main" id="{4643DE62-298E-6D64-1B6E-42CF252F56C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9435296" y="1565215"/>
            <a:ext cx="1432627" cy="1432627"/>
          </a:xfrm>
          <a:prstGeom prst="rect">
            <a:avLst/>
          </a:prstGeom>
        </p:spPr>
      </p:pic>
      <p:pic>
        <p:nvPicPr>
          <p:cNvPr id="9" name="Graphic 8" descr="Farm scene with solid fill">
            <a:extLst>
              <a:ext uri="{FF2B5EF4-FFF2-40B4-BE49-F238E27FC236}">
                <a16:creationId xmlns:a16="http://schemas.microsoft.com/office/drawing/2014/main" id="{AEBE6EAB-8575-59A4-95A5-9F992EA048D3}"/>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601084" y="4153694"/>
            <a:ext cx="1448765" cy="1448765"/>
          </a:xfrm>
          <a:prstGeom prst="rect">
            <a:avLst/>
          </a:prstGeom>
        </p:spPr>
      </p:pic>
      <p:pic>
        <p:nvPicPr>
          <p:cNvPr id="11" name="Graphic 10" descr="Care with solid fill">
            <a:extLst>
              <a:ext uri="{FF2B5EF4-FFF2-40B4-BE49-F238E27FC236}">
                <a16:creationId xmlns:a16="http://schemas.microsoft.com/office/drawing/2014/main" id="{6E915997-FB61-6B51-44BF-6E77368C517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453016" y="4197932"/>
            <a:ext cx="1448765" cy="1448765"/>
          </a:xfrm>
          <a:prstGeom prst="rect">
            <a:avLst/>
          </a:prstGeom>
        </p:spPr>
      </p:pic>
      <p:pic>
        <p:nvPicPr>
          <p:cNvPr id="13" name="Graphic 12" descr="Heart With Arrow with solid fill">
            <a:extLst>
              <a:ext uri="{FF2B5EF4-FFF2-40B4-BE49-F238E27FC236}">
                <a16:creationId xmlns:a16="http://schemas.microsoft.com/office/drawing/2014/main" id="{343A2ED5-FB39-686E-9222-E71B1E9BFFEA}"/>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474123" y="1814513"/>
            <a:ext cx="1317305" cy="1317305"/>
          </a:xfrm>
          <a:prstGeom prst="rect">
            <a:avLst/>
          </a:prstGeom>
        </p:spPr>
      </p:pic>
    </p:spTree>
    <p:extLst>
      <p:ext uri="{BB962C8B-B14F-4D97-AF65-F5344CB8AC3E}">
        <p14:creationId xmlns:p14="http://schemas.microsoft.com/office/powerpoint/2010/main" val="1010118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7940DC-913F-A67C-0678-D0F3AC37B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4" y="2282005"/>
            <a:ext cx="4020595" cy="2354403"/>
          </a:xfrm>
          <a:prstGeom prst="rect">
            <a:avLst/>
          </a:prstGeom>
        </p:spPr>
      </p:pic>
      <p:sp>
        <p:nvSpPr>
          <p:cNvPr id="2" name="Title 1">
            <a:extLst>
              <a:ext uri="{FF2B5EF4-FFF2-40B4-BE49-F238E27FC236}">
                <a16:creationId xmlns:a16="http://schemas.microsoft.com/office/drawing/2014/main" id="{0333BE4B-D9B9-3947-6CC0-AED01985760C}"/>
              </a:ext>
            </a:extLst>
          </p:cNvPr>
          <p:cNvSpPr>
            <a:spLocks noGrp="1"/>
          </p:cNvSpPr>
          <p:nvPr>
            <p:ph type="title"/>
          </p:nvPr>
        </p:nvSpPr>
        <p:spPr>
          <a:xfrm>
            <a:off x="838200" y="0"/>
            <a:ext cx="10515600" cy="1325563"/>
          </a:xfrm>
        </p:spPr>
        <p:txBody>
          <a:bodyPr>
            <a:normAutofit/>
          </a:bodyPr>
          <a:lstStyle/>
          <a:p>
            <a:pPr algn="ctr"/>
            <a:r>
              <a:rPr lang="en-GB" sz="4000" b="1" noProof="0" dirty="0">
                <a:latin typeface="Poppins" panose="00000500000000000000" pitchFamily="2" charset="0"/>
                <a:cs typeface="Poppins" panose="00000500000000000000" pitchFamily="2" charset="0"/>
              </a:rPr>
              <a:t>Micro Grants Process</a:t>
            </a:r>
          </a:p>
        </p:txBody>
      </p:sp>
      <p:graphicFrame>
        <p:nvGraphicFramePr>
          <p:cNvPr id="5" name="Content Placeholder 4">
            <a:extLst>
              <a:ext uri="{FF2B5EF4-FFF2-40B4-BE49-F238E27FC236}">
                <a16:creationId xmlns:a16="http://schemas.microsoft.com/office/drawing/2014/main" id="{60FDA5B2-475C-97B7-788A-44100279BABB}"/>
              </a:ext>
            </a:extLst>
          </p:cNvPr>
          <p:cNvGraphicFramePr>
            <a:graphicFrameLocks noGrp="1"/>
          </p:cNvGraphicFramePr>
          <p:nvPr>
            <p:ph sz="half" idx="1"/>
            <p:extLst>
              <p:ext uri="{D42A27DB-BD31-4B8C-83A1-F6EECF244321}">
                <p14:modId xmlns:p14="http://schemas.microsoft.com/office/powerpoint/2010/main" val="1089308183"/>
              </p:ext>
            </p:extLst>
          </p:nvPr>
        </p:nvGraphicFramePr>
        <p:xfrm>
          <a:off x="2501461" y="662152"/>
          <a:ext cx="8965325" cy="6080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blue map with black text&#10;&#10;AI-generated content may be incorrect.">
            <a:extLst>
              <a:ext uri="{FF2B5EF4-FFF2-40B4-BE49-F238E27FC236}">
                <a16:creationId xmlns:a16="http://schemas.microsoft.com/office/drawing/2014/main" id="{CC609BB3-20DD-9BDB-2F03-0B209D1B1D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2987" y="5791275"/>
            <a:ext cx="1828649" cy="950897"/>
          </a:xfrm>
          <a:prstGeom prst="rect">
            <a:avLst/>
          </a:prstGeom>
        </p:spPr>
      </p:pic>
    </p:spTree>
    <p:extLst>
      <p:ext uri="{BB962C8B-B14F-4D97-AF65-F5344CB8AC3E}">
        <p14:creationId xmlns:p14="http://schemas.microsoft.com/office/powerpoint/2010/main" val="429256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BE4B-D9B9-3947-6CC0-AED01985760C}"/>
              </a:ext>
            </a:extLst>
          </p:cNvPr>
          <p:cNvSpPr>
            <a:spLocks noGrp="1"/>
          </p:cNvSpPr>
          <p:nvPr>
            <p:ph type="title"/>
          </p:nvPr>
        </p:nvSpPr>
        <p:spPr>
          <a:xfrm>
            <a:off x="832543" y="278061"/>
            <a:ext cx="10978456" cy="1325563"/>
          </a:xfrm>
        </p:spPr>
        <p:txBody>
          <a:bodyPr>
            <a:normAutofit/>
          </a:bodyPr>
          <a:lstStyle/>
          <a:p>
            <a:r>
              <a:rPr lang="en-GB" sz="4200" noProof="0" dirty="0">
                <a:latin typeface="Poppins" panose="00000500000000000000" pitchFamily="2" charset="0"/>
                <a:cs typeface="Poppins" panose="00000500000000000000" pitchFamily="2" charset="0"/>
              </a:rPr>
              <a:t>Outcomes: what difference do we make</a:t>
            </a:r>
          </a:p>
        </p:txBody>
      </p:sp>
      <p:sp>
        <p:nvSpPr>
          <p:cNvPr id="8" name="Content Placeholder 3">
            <a:extLst>
              <a:ext uri="{FF2B5EF4-FFF2-40B4-BE49-F238E27FC236}">
                <a16:creationId xmlns:a16="http://schemas.microsoft.com/office/drawing/2014/main" id="{2E8E9599-5B89-96A3-F94C-8573216CA21A}"/>
              </a:ext>
            </a:extLst>
          </p:cNvPr>
          <p:cNvSpPr txBox="1">
            <a:spLocks/>
          </p:cNvSpPr>
          <p:nvPr/>
        </p:nvSpPr>
        <p:spPr>
          <a:xfrm>
            <a:off x="838200" y="1978025"/>
            <a:ext cx="1018125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GB" sz="1600" kern="1800" noProof="0" dirty="0">
              <a:solidFill>
                <a:srgbClr val="000000"/>
              </a:solidFill>
              <a:latin typeface="Poppins" panose="00000500000000000000" pitchFamily="2" charset="0"/>
              <a:ea typeface="Times New Roman" panose="02020603050405020304" pitchFamily="18" charset="0"/>
              <a:cs typeface="Poppins" panose="00000500000000000000" pitchFamily="2" charset="0"/>
            </a:endParaRPr>
          </a:p>
        </p:txBody>
      </p:sp>
      <p:graphicFrame>
        <p:nvGraphicFramePr>
          <p:cNvPr id="4" name="Content Placeholder 3">
            <a:extLst>
              <a:ext uri="{FF2B5EF4-FFF2-40B4-BE49-F238E27FC236}">
                <a16:creationId xmlns:a16="http://schemas.microsoft.com/office/drawing/2014/main" id="{1C6560BE-F1FE-67D1-B618-E66A8A01C016}"/>
              </a:ext>
            </a:extLst>
          </p:cNvPr>
          <p:cNvGraphicFramePr>
            <a:graphicFrameLocks noGrp="1"/>
          </p:cNvGraphicFramePr>
          <p:nvPr>
            <p:ph sz="half" idx="1"/>
            <p:extLst>
              <p:ext uri="{D42A27DB-BD31-4B8C-83A1-F6EECF244321}">
                <p14:modId xmlns:p14="http://schemas.microsoft.com/office/powerpoint/2010/main" val="4029414616"/>
              </p:ext>
            </p:extLst>
          </p:nvPr>
        </p:nvGraphicFramePr>
        <p:xfrm>
          <a:off x="606771" y="1348888"/>
          <a:ext cx="10978457" cy="4554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blue map with black text&#10;&#10;AI-generated content may be incorrect.">
            <a:extLst>
              <a:ext uri="{FF2B5EF4-FFF2-40B4-BE49-F238E27FC236}">
                <a16:creationId xmlns:a16="http://schemas.microsoft.com/office/drawing/2014/main" id="{CBAB0A3F-357D-82E0-123E-37C18F2F01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987" y="5791275"/>
            <a:ext cx="1828649" cy="950897"/>
          </a:xfrm>
          <a:prstGeom prst="rect">
            <a:avLst/>
          </a:prstGeom>
        </p:spPr>
      </p:pic>
    </p:spTree>
    <p:extLst>
      <p:ext uri="{BB962C8B-B14F-4D97-AF65-F5344CB8AC3E}">
        <p14:creationId xmlns:p14="http://schemas.microsoft.com/office/powerpoint/2010/main" val="20358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8240032-1B6B-F3DD-2D4C-39BCE7CDA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395" y="434824"/>
            <a:ext cx="5543209" cy="5571065"/>
          </a:xfrm>
          <a:prstGeom prst="rect">
            <a:avLst/>
          </a:prstGeom>
          <a:ln>
            <a:noFill/>
          </a:ln>
        </p:spPr>
      </p:pic>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0E6246-EBAC-8184-1DD3-4B1DD2620AB7}"/>
              </a:ext>
            </a:extLst>
          </p:cNvPr>
          <p:cNvPicPr>
            <a:picLocks noChangeAspect="1"/>
          </p:cNvPicPr>
          <p:nvPr/>
        </p:nvPicPr>
        <p:blipFill>
          <a:blip r:embed="rId4"/>
          <a:stretch>
            <a:fillRect/>
          </a:stretch>
        </p:blipFill>
        <p:spPr>
          <a:xfrm>
            <a:off x="76120" y="5836371"/>
            <a:ext cx="1828959" cy="951058"/>
          </a:xfrm>
          <a:prstGeom prst="rect">
            <a:avLst/>
          </a:prstGeom>
        </p:spPr>
      </p:pic>
    </p:spTree>
    <p:extLst>
      <p:ext uri="{BB962C8B-B14F-4D97-AF65-F5344CB8AC3E}">
        <p14:creationId xmlns:p14="http://schemas.microsoft.com/office/powerpoint/2010/main" val="3458154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B9DC61-ACDB-15DB-0029-179FCEE1C33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2761CFE9-4C82-FFE7-E48A-CA267D77F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1F94603-886F-30A5-1BEB-ACCA2865A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78069B8-ACE3-E003-740C-268EB78B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672A9C-030F-BBE7-9BAB-36D4CEF70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8C7F89B-DE4E-CC8E-2D70-110907A2F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6B4AF395-F6C4-ACDF-6EE9-B988D77BA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EFC8F691-AA38-9236-80ED-E46AEDBA0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3CB901E-DEAC-7E7A-872D-659F8336F523}"/>
              </a:ext>
            </a:extLst>
          </p:cNvPr>
          <p:cNvPicPr>
            <a:picLocks noChangeAspect="1"/>
          </p:cNvPicPr>
          <p:nvPr/>
        </p:nvPicPr>
        <p:blipFill>
          <a:blip r:embed="rId3"/>
          <a:stretch>
            <a:fillRect/>
          </a:stretch>
        </p:blipFill>
        <p:spPr>
          <a:xfrm>
            <a:off x="76120" y="5836371"/>
            <a:ext cx="1828959" cy="951058"/>
          </a:xfrm>
          <a:prstGeom prst="rect">
            <a:avLst/>
          </a:prstGeom>
        </p:spPr>
      </p:pic>
      <p:graphicFrame>
        <p:nvGraphicFramePr>
          <p:cNvPr id="5" name="Diagram 4">
            <a:extLst>
              <a:ext uri="{FF2B5EF4-FFF2-40B4-BE49-F238E27FC236}">
                <a16:creationId xmlns:a16="http://schemas.microsoft.com/office/drawing/2014/main" id="{BC1C76F5-221C-330F-4806-7E7DFDBAB6D3}"/>
              </a:ext>
            </a:extLst>
          </p:cNvPr>
          <p:cNvGraphicFramePr/>
          <p:nvPr>
            <p:extLst>
              <p:ext uri="{D42A27DB-BD31-4B8C-83A1-F6EECF244321}">
                <p14:modId xmlns:p14="http://schemas.microsoft.com/office/powerpoint/2010/main" val="989305939"/>
              </p:ext>
            </p:extLst>
          </p:nvPr>
        </p:nvGraphicFramePr>
        <p:xfrm>
          <a:off x="2290650" y="123825"/>
          <a:ext cx="7610700" cy="6362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724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9D5C-049B-B17D-7D22-E740FB36EFEB}"/>
              </a:ext>
            </a:extLst>
          </p:cNvPr>
          <p:cNvSpPr>
            <a:spLocks noGrp="1"/>
          </p:cNvSpPr>
          <p:nvPr>
            <p:ph type="title"/>
          </p:nvPr>
        </p:nvSpPr>
        <p:spPr/>
        <p:txBody>
          <a:bodyPr/>
          <a:lstStyle/>
          <a:p>
            <a:r>
              <a:rPr lang="en-GB" noProof="0" dirty="0">
                <a:latin typeface="Poppins" panose="00000500000000000000" pitchFamily="2" charset="0"/>
                <a:cs typeface="Poppins" panose="00000500000000000000" pitchFamily="2" charset="0"/>
              </a:rPr>
              <a:t>Awards</a:t>
            </a:r>
          </a:p>
        </p:txBody>
      </p:sp>
      <p:graphicFrame>
        <p:nvGraphicFramePr>
          <p:cNvPr id="5" name="Content Placeholder 4">
            <a:extLst>
              <a:ext uri="{FF2B5EF4-FFF2-40B4-BE49-F238E27FC236}">
                <a16:creationId xmlns:a16="http://schemas.microsoft.com/office/drawing/2014/main" id="{97F2A609-B945-DEB8-47DF-321EDB70EA19}"/>
              </a:ext>
            </a:extLst>
          </p:cNvPr>
          <p:cNvGraphicFramePr>
            <a:graphicFrameLocks noGrp="1"/>
          </p:cNvGraphicFramePr>
          <p:nvPr>
            <p:ph sz="half" idx="1"/>
            <p:extLst>
              <p:ext uri="{D42A27DB-BD31-4B8C-83A1-F6EECF244321}">
                <p14:modId xmlns:p14="http://schemas.microsoft.com/office/powerpoint/2010/main" val="776586004"/>
              </p:ext>
            </p:extLst>
          </p:nvPr>
        </p:nvGraphicFramePr>
        <p:xfrm>
          <a:off x="1550719" y="454273"/>
          <a:ext cx="11025249" cy="6038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blue map with black text&#10;&#10;AI-generated content may be incorrect.">
            <a:extLst>
              <a:ext uri="{FF2B5EF4-FFF2-40B4-BE49-F238E27FC236}">
                <a16:creationId xmlns:a16="http://schemas.microsoft.com/office/drawing/2014/main" id="{9ED9804D-8527-593A-9AED-C81BA58DDF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987" y="5791275"/>
            <a:ext cx="1828649" cy="950897"/>
          </a:xfrm>
          <a:prstGeom prst="rect">
            <a:avLst/>
          </a:prstGeom>
        </p:spPr>
      </p:pic>
    </p:spTree>
    <p:extLst>
      <p:ext uri="{BB962C8B-B14F-4D97-AF65-F5344CB8AC3E}">
        <p14:creationId xmlns:p14="http://schemas.microsoft.com/office/powerpoint/2010/main" val="3003222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D6E18-D3D5-1430-B4F8-273D38A78D2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noProof="0" dirty="0">
                <a:solidFill>
                  <a:schemeClr val="bg1"/>
                </a:solidFill>
                <a:latin typeface="Avenir Next LT Pro Demi" panose="020F0502020204030204" pitchFamily="34" charset="0"/>
              </a:rPr>
              <a:t>Questions</a:t>
            </a:r>
          </a:p>
        </p:txBody>
      </p:sp>
      <p:pic>
        <p:nvPicPr>
          <p:cNvPr id="6" name="Content Placeholder 5">
            <a:extLst>
              <a:ext uri="{FF2B5EF4-FFF2-40B4-BE49-F238E27FC236}">
                <a16:creationId xmlns:a16="http://schemas.microsoft.com/office/drawing/2014/main" id="{B0321B14-AE3F-FCB1-3B47-9E7074E34B7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97961" y="1866921"/>
            <a:ext cx="7596077" cy="4448154"/>
          </a:xfrm>
          <a:prstGeom prst="rect">
            <a:avLst/>
          </a:prstGeom>
        </p:spPr>
      </p:pic>
    </p:spTree>
    <p:extLst>
      <p:ext uri="{BB962C8B-B14F-4D97-AF65-F5344CB8AC3E}">
        <p14:creationId xmlns:p14="http://schemas.microsoft.com/office/powerpoint/2010/main" val="412878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80C222-EAC1-1E72-2951-EF20810DFCF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noProof="0">
                <a:solidFill>
                  <a:schemeClr val="tx1"/>
                </a:solidFill>
                <a:latin typeface="+mj-lt"/>
                <a:ea typeface="+mj-ea"/>
                <a:cs typeface="+mj-cs"/>
              </a:rPr>
              <a:t>Overview</a:t>
            </a:r>
          </a:p>
        </p:txBody>
      </p:sp>
      <p:sp>
        <p:nvSpPr>
          <p:cNvPr id="1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5A1106D-A949-7A51-B083-1979A3326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27" y="5715801"/>
            <a:ext cx="1828649" cy="950897"/>
          </a:xfrm>
          <a:prstGeom prst="rect">
            <a:avLst/>
          </a:prstGeom>
        </p:spPr>
      </p:pic>
      <p:graphicFrame>
        <p:nvGraphicFramePr>
          <p:cNvPr id="5" name="Content Placeholder 4">
            <a:extLst>
              <a:ext uri="{FF2B5EF4-FFF2-40B4-BE49-F238E27FC236}">
                <a16:creationId xmlns:a16="http://schemas.microsoft.com/office/drawing/2014/main" id="{E840A2FF-4375-E40C-41E8-320A5D0FEA2B}"/>
              </a:ext>
            </a:extLst>
          </p:cNvPr>
          <p:cNvGraphicFramePr>
            <a:graphicFrameLocks noGrp="1"/>
          </p:cNvGraphicFramePr>
          <p:nvPr>
            <p:ph sz="half" idx="1"/>
            <p:extLst>
              <p:ext uri="{D42A27DB-BD31-4B8C-83A1-F6EECF244321}">
                <p14:modId xmlns:p14="http://schemas.microsoft.com/office/powerpoint/2010/main" val="225240668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745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F1A48F-11FA-AE01-EB1A-3107D170771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CE4032B-C7B1-A4FA-D4D4-77FADCEFB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 y="120683"/>
            <a:ext cx="6090472" cy="6090472"/>
          </a:xfrm>
          <a:prstGeom prst="rect">
            <a:avLst/>
          </a:prstGeom>
        </p:spPr>
      </p:pic>
      <p:pic>
        <p:nvPicPr>
          <p:cNvPr id="10" name="Picture 9">
            <a:extLst>
              <a:ext uri="{FF2B5EF4-FFF2-40B4-BE49-F238E27FC236}">
                <a16:creationId xmlns:a16="http://schemas.microsoft.com/office/drawing/2014/main" id="{551BD9A5-1ED4-CC85-7C59-AF9537CE5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20683"/>
            <a:ext cx="6090472" cy="6090472"/>
          </a:xfrm>
          <a:prstGeom prst="rect">
            <a:avLst/>
          </a:prstGeom>
        </p:spPr>
      </p:pic>
    </p:spTree>
    <p:extLst>
      <p:ext uri="{BB962C8B-B14F-4D97-AF65-F5344CB8AC3E}">
        <p14:creationId xmlns:p14="http://schemas.microsoft.com/office/powerpoint/2010/main" val="319889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0333BE4B-D9B9-3947-6CC0-AED01985760C}"/>
              </a:ext>
            </a:extLst>
          </p:cNvPr>
          <p:cNvSpPr>
            <a:spLocks noGrp="1"/>
          </p:cNvSpPr>
          <p:nvPr>
            <p:ph type="title"/>
          </p:nvPr>
        </p:nvSpPr>
        <p:spPr>
          <a:xfrm>
            <a:off x="838200" y="250566"/>
            <a:ext cx="10515600" cy="1325563"/>
          </a:xfrm>
        </p:spPr>
        <p:txBody>
          <a:bodyPr vert="horz" lIns="91440" tIns="45720" rIns="91440" bIns="45720" rtlCol="0" anchor="ctr">
            <a:normAutofit/>
          </a:bodyPr>
          <a:lstStyle/>
          <a:p>
            <a:r>
              <a:rPr lang="en-GB" sz="5400" kern="1200" noProof="0" dirty="0">
                <a:solidFill>
                  <a:schemeClr val="tx1"/>
                </a:solidFill>
                <a:latin typeface="Poppins" panose="00000500000000000000" pitchFamily="2" charset="0"/>
                <a:cs typeface="Poppins" panose="00000500000000000000" pitchFamily="2" charset="0"/>
              </a:rPr>
              <a:t>Who is eligible?</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4" name="Picture 3" descr="A blue map with black text&#10;&#10;AI-generated content may be incorrect.">
            <a:extLst>
              <a:ext uri="{FF2B5EF4-FFF2-40B4-BE49-F238E27FC236}">
                <a16:creationId xmlns:a16="http://schemas.microsoft.com/office/drawing/2014/main" id="{D8D04779-2631-89A6-A3A4-BB0E492AA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87" y="5791275"/>
            <a:ext cx="1828649" cy="950897"/>
          </a:xfrm>
          <a:prstGeom prst="rect">
            <a:avLst/>
          </a:prstGeom>
        </p:spPr>
      </p:pic>
      <p:graphicFrame>
        <p:nvGraphicFramePr>
          <p:cNvPr id="5" name="Table 4">
            <a:extLst>
              <a:ext uri="{FF2B5EF4-FFF2-40B4-BE49-F238E27FC236}">
                <a16:creationId xmlns:a16="http://schemas.microsoft.com/office/drawing/2014/main" id="{F49FA044-F04A-22B2-B1CA-22260C8A23B4}"/>
              </a:ext>
            </a:extLst>
          </p:cNvPr>
          <p:cNvGraphicFramePr>
            <a:graphicFrameLocks noGrp="1"/>
          </p:cNvGraphicFramePr>
          <p:nvPr>
            <p:extLst>
              <p:ext uri="{D42A27DB-BD31-4B8C-83A1-F6EECF244321}">
                <p14:modId xmlns:p14="http://schemas.microsoft.com/office/powerpoint/2010/main" val="3752849245"/>
              </p:ext>
            </p:extLst>
          </p:nvPr>
        </p:nvGraphicFramePr>
        <p:xfrm>
          <a:off x="2049745" y="1796905"/>
          <a:ext cx="8089462" cy="4605485"/>
        </p:xfrm>
        <a:graphic>
          <a:graphicData uri="http://schemas.openxmlformats.org/drawingml/2006/table">
            <a:tbl>
              <a:tblPr firstRow="1" bandRow="1">
                <a:tableStyleId>{5C22544A-7EE6-4342-B048-85BDC9FD1C3A}</a:tableStyleId>
              </a:tblPr>
              <a:tblGrid>
                <a:gridCol w="4025462">
                  <a:extLst>
                    <a:ext uri="{9D8B030D-6E8A-4147-A177-3AD203B41FA5}">
                      <a16:colId xmlns:a16="http://schemas.microsoft.com/office/drawing/2014/main" val="716939865"/>
                    </a:ext>
                  </a:extLst>
                </a:gridCol>
                <a:gridCol w="4064000">
                  <a:extLst>
                    <a:ext uri="{9D8B030D-6E8A-4147-A177-3AD203B41FA5}">
                      <a16:colId xmlns:a16="http://schemas.microsoft.com/office/drawing/2014/main" val="1540514623"/>
                    </a:ext>
                  </a:extLst>
                </a:gridCol>
              </a:tblGrid>
              <a:tr h="11960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noProof="0" dirty="0">
                          <a:effectLst/>
                          <a:latin typeface="Poppins"/>
                          <a:cs typeface="Poppins"/>
                        </a:rPr>
                        <a:t>To promote mental health and wellbeing at a small-scale, grassroots, community level. </a:t>
                      </a:r>
                      <a:r>
                        <a:rPr lang="en-GB" sz="1800" b="0" noProof="0" dirty="0">
                          <a:latin typeface="Poppins"/>
                          <a:cs typeface="Poppins"/>
                        </a:rPr>
                        <a:t>A range of voluntary, not-for-profit, associations, groups, clubs or consortiums/partnerships with a strong community focus.</a:t>
                      </a:r>
                      <a:endParaRPr lang="en-GB" sz="1800" b="0" dirty="0"/>
                    </a:p>
                  </a:txBody>
                  <a:tcPr/>
                </a:tc>
                <a:tc hMerge="1">
                  <a:txBody>
                    <a:bodyPr/>
                    <a:lstStyle/>
                    <a:p>
                      <a:endParaRPr lang="en-GB" dirty="0"/>
                    </a:p>
                  </a:txBody>
                  <a:tcPr/>
                </a:tc>
                <a:extLst>
                  <a:ext uri="{0D108BD9-81ED-4DB2-BD59-A6C34878D82A}">
                    <a16:rowId xmlns:a16="http://schemas.microsoft.com/office/drawing/2014/main" val="565738231"/>
                  </a:ext>
                </a:extLst>
              </a:tr>
              <a:tr h="920075">
                <a:tc>
                  <a:txBody>
                    <a:bodyPr/>
                    <a:lstStyle/>
                    <a:p>
                      <a:pPr fontAlgn="base"/>
                      <a:r>
                        <a:rPr lang="en-GB" sz="1800" i="0" noProof="0" dirty="0">
                          <a:effectLst/>
                          <a:latin typeface="Poppins"/>
                          <a:cs typeface="Poppins"/>
                        </a:rPr>
                        <a:t>Scottish Charitable Incorporated Organisations (SCIO)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noProof="0" dirty="0">
                          <a:effectLst/>
                          <a:latin typeface="Poppins"/>
                          <a:cs typeface="Poppins"/>
                        </a:rPr>
                        <a:t>Cooperative and Community Benefit Societies</a:t>
                      </a:r>
                    </a:p>
                    <a:p>
                      <a:endParaRPr lang="en-GB" dirty="0"/>
                    </a:p>
                  </a:txBody>
                  <a:tcPr/>
                </a:tc>
                <a:extLst>
                  <a:ext uri="{0D108BD9-81ED-4DB2-BD59-A6C34878D82A}">
                    <a16:rowId xmlns:a16="http://schemas.microsoft.com/office/drawing/2014/main" val="3213895567"/>
                  </a:ext>
                </a:extLst>
              </a:tr>
              <a:tr h="920075">
                <a:tc>
                  <a:txBody>
                    <a:bodyPr/>
                    <a:lstStyle/>
                    <a:p>
                      <a:pPr fontAlgn="base"/>
                      <a:r>
                        <a:rPr lang="en-GB" sz="1800" i="0" noProof="0" dirty="0">
                          <a:effectLst/>
                          <a:latin typeface="Poppins"/>
                          <a:cs typeface="Poppins"/>
                        </a:rPr>
                        <a:t>Companies Limited by Guarantee</a:t>
                      </a:r>
                    </a:p>
                    <a:p>
                      <a:pPr fontAlgn="base"/>
                      <a:r>
                        <a:rPr lang="en-GB" sz="1800" i="0" noProof="0" dirty="0">
                          <a:effectLst/>
                          <a:latin typeface="Poppins"/>
                          <a:cs typeface="Poppins"/>
                        </a:rPr>
                        <a:t>Trusts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noProof="0" dirty="0">
                          <a:effectLst/>
                          <a:latin typeface="Poppins"/>
                          <a:cs typeface="Poppins"/>
                        </a:rPr>
                        <a:t>Community Councils </a:t>
                      </a:r>
                    </a:p>
                    <a:p>
                      <a:endParaRPr lang="en-GB" dirty="0"/>
                    </a:p>
                  </a:txBody>
                  <a:tcPr/>
                </a:tc>
                <a:extLst>
                  <a:ext uri="{0D108BD9-81ED-4DB2-BD59-A6C34878D82A}">
                    <a16:rowId xmlns:a16="http://schemas.microsoft.com/office/drawing/2014/main" val="3908152741"/>
                  </a:ext>
                </a:extLst>
              </a:tr>
              <a:tr h="11960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noProof="0" dirty="0">
                          <a:effectLst/>
                          <a:latin typeface="Poppins"/>
                          <a:cs typeface="Poppins"/>
                        </a:rPr>
                        <a:t>Not-for-profit company, asset locked company or Community Interest Companies (CIC)</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dirty="0">
                          <a:latin typeface="Poppins"/>
                          <a:cs typeface="Poppins"/>
                        </a:rPr>
                        <a:t>Parent Councils</a:t>
                      </a:r>
                      <a:endParaRPr lang="en-GB" dirty="0"/>
                    </a:p>
                    <a:p>
                      <a:endParaRPr lang="en-GB" dirty="0"/>
                    </a:p>
                  </a:txBody>
                  <a:tcPr/>
                </a:tc>
                <a:extLst>
                  <a:ext uri="{0D108BD9-81ED-4DB2-BD59-A6C34878D82A}">
                    <a16:rowId xmlns:a16="http://schemas.microsoft.com/office/drawing/2014/main" val="520212637"/>
                  </a:ext>
                </a:extLst>
              </a:tr>
              <a:tr h="373141">
                <a:tc>
                  <a:txBody>
                    <a:bodyPr/>
                    <a:lstStyle/>
                    <a:p>
                      <a:r>
                        <a:rPr lang="en-GB" dirty="0">
                          <a:latin typeface="Poppins" panose="00000500000000000000" pitchFamily="2" charset="0"/>
                          <a:cs typeface="Poppins" panose="00000500000000000000" pitchFamily="2" charset="0"/>
                        </a:rPr>
                        <a:t>Trusts</a:t>
                      </a:r>
                    </a:p>
                  </a:txBody>
                  <a:tcPr/>
                </a:tc>
                <a:tc>
                  <a:txBody>
                    <a:bodyPr/>
                    <a:lstStyle/>
                    <a:p>
                      <a:endParaRPr lang="en-GB" dirty="0"/>
                    </a:p>
                  </a:txBody>
                  <a:tcPr/>
                </a:tc>
                <a:extLst>
                  <a:ext uri="{0D108BD9-81ED-4DB2-BD59-A6C34878D82A}">
                    <a16:rowId xmlns:a16="http://schemas.microsoft.com/office/drawing/2014/main" val="1290207802"/>
                  </a:ext>
                </a:extLst>
              </a:tr>
            </a:tbl>
          </a:graphicData>
        </a:graphic>
      </p:graphicFrame>
    </p:spTree>
    <p:extLst>
      <p:ext uri="{BB962C8B-B14F-4D97-AF65-F5344CB8AC3E}">
        <p14:creationId xmlns:p14="http://schemas.microsoft.com/office/powerpoint/2010/main" val="257250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395DE0-07B4-7418-1DA5-A530BB9CD5D8}"/>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map with black text&#10;&#10;AI-generated content may be incorrect.">
            <a:extLst>
              <a:ext uri="{FF2B5EF4-FFF2-40B4-BE49-F238E27FC236}">
                <a16:creationId xmlns:a16="http://schemas.microsoft.com/office/drawing/2014/main" id="{72F364EE-5C5C-FB4B-DC8F-3939ABB3A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87" y="5791275"/>
            <a:ext cx="1828649" cy="950897"/>
          </a:xfrm>
          <a:prstGeom prst="rect">
            <a:avLst/>
          </a:prstGeom>
        </p:spPr>
      </p:pic>
      <p:pic>
        <p:nvPicPr>
          <p:cNvPr id="14" name="Picture 13">
            <a:extLst>
              <a:ext uri="{FF2B5EF4-FFF2-40B4-BE49-F238E27FC236}">
                <a16:creationId xmlns:a16="http://schemas.microsoft.com/office/drawing/2014/main" id="{F5AC6D83-603A-A572-24BD-F2A64E419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12417"/>
            <a:ext cx="6623894" cy="3878858"/>
          </a:xfrm>
          <a:prstGeom prst="rect">
            <a:avLst/>
          </a:prstGeom>
        </p:spPr>
      </p:pic>
      <p:sp>
        <p:nvSpPr>
          <p:cNvPr id="15" name="TextBox 14">
            <a:extLst>
              <a:ext uri="{FF2B5EF4-FFF2-40B4-BE49-F238E27FC236}">
                <a16:creationId xmlns:a16="http://schemas.microsoft.com/office/drawing/2014/main" id="{F2CD56F9-B52E-0D38-15EB-A1D09F340349}"/>
              </a:ext>
            </a:extLst>
          </p:cNvPr>
          <p:cNvSpPr txBox="1"/>
          <p:nvPr/>
        </p:nvSpPr>
        <p:spPr>
          <a:xfrm>
            <a:off x="885825" y="547021"/>
            <a:ext cx="5626958" cy="1323439"/>
          </a:xfrm>
          <a:prstGeom prst="rect">
            <a:avLst/>
          </a:prstGeom>
          <a:solidFill>
            <a:schemeClr val="bg1"/>
          </a:solidFill>
        </p:spPr>
        <p:txBody>
          <a:bodyPr wrap="square" rtlCol="0">
            <a:spAutoFit/>
          </a:bodyPr>
          <a:lstStyle/>
          <a:p>
            <a:r>
              <a:rPr lang="en-GB" sz="4400" dirty="0">
                <a:latin typeface="Poppins" panose="00000500000000000000" pitchFamily="2" charset="0"/>
                <a:cs typeface="Poppins" panose="00000500000000000000" pitchFamily="2" charset="0"/>
              </a:rPr>
              <a:t>Aims</a:t>
            </a:r>
          </a:p>
          <a:p>
            <a:endParaRPr lang="en-GB" sz="3600" dirty="0">
              <a:latin typeface="Poppins" panose="00000500000000000000" pitchFamily="2" charset="0"/>
              <a:cs typeface="Poppins" panose="00000500000000000000" pitchFamily="2" charset="0"/>
            </a:endParaRPr>
          </a:p>
        </p:txBody>
      </p:sp>
      <p:graphicFrame>
        <p:nvGraphicFramePr>
          <p:cNvPr id="22" name="Content Placeholder 2">
            <a:extLst>
              <a:ext uri="{FF2B5EF4-FFF2-40B4-BE49-F238E27FC236}">
                <a16:creationId xmlns:a16="http://schemas.microsoft.com/office/drawing/2014/main" id="{61228C71-D979-89A1-4876-4E685738018F}"/>
              </a:ext>
            </a:extLst>
          </p:cNvPr>
          <p:cNvGraphicFramePr>
            <a:graphicFrameLocks noGrp="1"/>
          </p:cNvGraphicFramePr>
          <p:nvPr>
            <p:ph sz="half" idx="1"/>
            <p:extLst>
              <p:ext uri="{D42A27DB-BD31-4B8C-83A1-F6EECF244321}">
                <p14:modId xmlns:p14="http://schemas.microsoft.com/office/powerpoint/2010/main" val="3717653551"/>
              </p:ext>
            </p:extLst>
          </p:nvPr>
        </p:nvGraphicFramePr>
        <p:xfrm>
          <a:off x="6437304" y="505063"/>
          <a:ext cx="5040541" cy="55596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758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BE4B-D9B9-3947-6CC0-AED01985760C}"/>
              </a:ext>
            </a:extLst>
          </p:cNvPr>
          <p:cNvSpPr>
            <a:spLocks noGrp="1"/>
          </p:cNvSpPr>
          <p:nvPr>
            <p:ph type="title"/>
          </p:nvPr>
        </p:nvSpPr>
        <p:spPr/>
        <p:txBody>
          <a:bodyPr/>
          <a:lstStyle/>
          <a:p>
            <a:r>
              <a:rPr lang="en-GB" noProof="0" dirty="0">
                <a:latin typeface="Poppins" panose="00000500000000000000" pitchFamily="2" charset="0"/>
                <a:cs typeface="Poppins" panose="00000500000000000000" pitchFamily="2" charset="0"/>
              </a:rPr>
              <a:t>What is eligible?</a:t>
            </a:r>
          </a:p>
        </p:txBody>
      </p:sp>
      <p:sp>
        <p:nvSpPr>
          <p:cNvPr id="10" name="TextBox 9">
            <a:extLst>
              <a:ext uri="{FF2B5EF4-FFF2-40B4-BE49-F238E27FC236}">
                <a16:creationId xmlns:a16="http://schemas.microsoft.com/office/drawing/2014/main" id="{11645D43-61A1-E648-5260-881FF4909604}"/>
              </a:ext>
            </a:extLst>
          </p:cNvPr>
          <p:cNvSpPr txBox="1"/>
          <p:nvPr/>
        </p:nvSpPr>
        <p:spPr>
          <a:xfrm>
            <a:off x="6810375" y="2085056"/>
            <a:ext cx="4921741" cy="3477875"/>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GB" sz="2000" noProof="0" dirty="0">
                <a:latin typeface="Poppins" panose="00000500000000000000" pitchFamily="2" charset="0"/>
                <a:cs typeface="Poppins" panose="00000500000000000000" pitchFamily="2" charset="0"/>
              </a:rPr>
              <a:t>equipment</a:t>
            </a:r>
          </a:p>
          <a:p>
            <a:pPr marL="285750" indent="-285750">
              <a:spcBef>
                <a:spcPts val="600"/>
              </a:spcBef>
              <a:buFont typeface="Arial" panose="020B0604020202020204" pitchFamily="34" charset="0"/>
              <a:buChar char="•"/>
            </a:pPr>
            <a:r>
              <a:rPr lang="en-GB" sz="2000" noProof="0" dirty="0">
                <a:latin typeface="Poppins" panose="00000500000000000000" pitchFamily="2" charset="0"/>
                <a:cs typeface="Poppins" panose="00000500000000000000" pitchFamily="2" charset="0"/>
              </a:rPr>
              <a:t>one-off events</a:t>
            </a:r>
          </a:p>
          <a:p>
            <a:pPr marL="285750" indent="-285750">
              <a:spcBef>
                <a:spcPts val="600"/>
              </a:spcBef>
              <a:buFont typeface="Arial" panose="020B0604020202020204" pitchFamily="34" charset="0"/>
              <a:buChar char="•"/>
            </a:pPr>
            <a:r>
              <a:rPr lang="en-GB" sz="2000" noProof="0" dirty="0">
                <a:latin typeface="Poppins" panose="00000500000000000000" pitchFamily="2" charset="0"/>
                <a:cs typeface="Poppins" panose="00000500000000000000" pitchFamily="2" charset="0"/>
              </a:rPr>
              <a:t>hall hire for community spaces</a:t>
            </a:r>
          </a:p>
          <a:p>
            <a:pPr marL="285750" indent="-285750">
              <a:spcBef>
                <a:spcPts val="600"/>
              </a:spcBef>
              <a:buFont typeface="Arial" panose="020B0604020202020204" pitchFamily="34" charset="0"/>
              <a:buChar char="•"/>
            </a:pPr>
            <a:r>
              <a:rPr lang="en-GB" sz="2000" noProof="0" dirty="0">
                <a:latin typeface="Poppins" panose="00000500000000000000" pitchFamily="2" charset="0"/>
                <a:cs typeface="Poppins" panose="00000500000000000000" pitchFamily="2" charset="0"/>
              </a:rPr>
              <a:t>small capital spend up to £5,000</a:t>
            </a:r>
          </a:p>
          <a:p>
            <a:pPr marL="285750" indent="-285750">
              <a:spcBef>
                <a:spcPts val="600"/>
              </a:spcBef>
              <a:buFont typeface="Arial" panose="020B0604020202020204" pitchFamily="34" charset="0"/>
              <a:buChar char="•"/>
            </a:pPr>
            <a:r>
              <a:rPr lang="en-GB" sz="2000" noProof="0" dirty="0">
                <a:latin typeface="Poppins" panose="00000500000000000000" pitchFamily="2" charset="0"/>
                <a:cs typeface="Poppins" panose="00000500000000000000" pitchFamily="2" charset="0"/>
              </a:rPr>
              <a:t>staff costs (fixed-term)</a:t>
            </a:r>
          </a:p>
          <a:p>
            <a:pPr marL="285750" indent="-285750">
              <a:spcBef>
                <a:spcPts val="600"/>
              </a:spcBef>
              <a:buFont typeface="Arial" panose="020B0604020202020204" pitchFamily="34" charset="0"/>
              <a:buChar char="•"/>
            </a:pPr>
            <a:r>
              <a:rPr lang="en-GB" sz="2000" noProof="0" dirty="0">
                <a:latin typeface="Poppins" panose="00000500000000000000" pitchFamily="2" charset="0"/>
                <a:cs typeface="Poppins" panose="00000500000000000000" pitchFamily="2" charset="0"/>
              </a:rPr>
              <a:t>training costs</a:t>
            </a:r>
          </a:p>
          <a:p>
            <a:pPr marL="285750" indent="-285750">
              <a:spcBef>
                <a:spcPts val="600"/>
              </a:spcBef>
              <a:buFont typeface="Arial" panose="020B0604020202020204" pitchFamily="34" charset="0"/>
              <a:buChar char="•"/>
            </a:pPr>
            <a:r>
              <a:rPr lang="en-GB" sz="2000" noProof="0" dirty="0">
                <a:latin typeface="Poppins" panose="00000500000000000000" pitchFamily="2" charset="0"/>
                <a:cs typeface="Poppins" panose="00000500000000000000" pitchFamily="2" charset="0"/>
              </a:rPr>
              <a:t>transport</a:t>
            </a:r>
          </a:p>
          <a:p>
            <a:pPr marL="285750" indent="-285750">
              <a:spcBef>
                <a:spcPts val="600"/>
              </a:spcBef>
              <a:buFont typeface="Arial" panose="020B0604020202020204" pitchFamily="34" charset="0"/>
              <a:buChar char="•"/>
            </a:pPr>
            <a:r>
              <a:rPr lang="en-GB" sz="2000" noProof="0" dirty="0">
                <a:latin typeface="Poppins" panose="00000500000000000000" pitchFamily="2" charset="0"/>
                <a:cs typeface="Poppins" panose="00000500000000000000" pitchFamily="2" charset="0"/>
              </a:rPr>
              <a:t>utilities/running costs</a:t>
            </a:r>
          </a:p>
          <a:p>
            <a:pPr marL="285750" indent="-285750">
              <a:spcBef>
                <a:spcPts val="600"/>
              </a:spcBef>
              <a:buFont typeface="Arial" panose="020B0604020202020204" pitchFamily="34" charset="0"/>
              <a:buChar char="•"/>
            </a:pPr>
            <a:r>
              <a:rPr lang="en-GB" sz="2000" noProof="0" dirty="0">
                <a:latin typeface="Poppins" panose="00000500000000000000" pitchFamily="2" charset="0"/>
                <a:cs typeface="Poppins" panose="00000500000000000000" pitchFamily="2" charset="0"/>
              </a:rPr>
              <a:t>volunteer expenses</a:t>
            </a:r>
          </a:p>
        </p:txBody>
      </p:sp>
      <p:graphicFrame>
        <p:nvGraphicFramePr>
          <p:cNvPr id="12" name="TextBox 6">
            <a:extLst>
              <a:ext uri="{FF2B5EF4-FFF2-40B4-BE49-F238E27FC236}">
                <a16:creationId xmlns:a16="http://schemas.microsoft.com/office/drawing/2014/main" id="{F5432AD6-287F-EF16-4B5E-075FC790651D}"/>
              </a:ext>
            </a:extLst>
          </p:cNvPr>
          <p:cNvGraphicFramePr/>
          <p:nvPr>
            <p:extLst>
              <p:ext uri="{D42A27DB-BD31-4B8C-83A1-F6EECF244321}">
                <p14:modId xmlns:p14="http://schemas.microsoft.com/office/powerpoint/2010/main" val="3443940773"/>
              </p:ext>
            </p:extLst>
          </p:nvPr>
        </p:nvGraphicFramePr>
        <p:xfrm>
          <a:off x="838200" y="1885000"/>
          <a:ext cx="6097508" cy="387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0129C37-4C27-0E43-95B0-916B74AB2A31}"/>
              </a:ext>
            </a:extLst>
          </p:cNvPr>
          <p:cNvPicPr>
            <a:picLocks noChangeAspect="1"/>
          </p:cNvPicPr>
          <p:nvPr/>
        </p:nvPicPr>
        <p:blipFill>
          <a:blip r:embed="rId8"/>
          <a:stretch>
            <a:fillRect/>
          </a:stretch>
        </p:blipFill>
        <p:spPr>
          <a:xfrm>
            <a:off x="76120" y="5881880"/>
            <a:ext cx="1828959" cy="951058"/>
          </a:xfrm>
          <a:prstGeom prst="rect">
            <a:avLst/>
          </a:prstGeom>
        </p:spPr>
      </p:pic>
    </p:spTree>
    <p:extLst>
      <p:ext uri="{BB962C8B-B14F-4D97-AF65-F5344CB8AC3E}">
        <p14:creationId xmlns:p14="http://schemas.microsoft.com/office/powerpoint/2010/main" val="13603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7331-26D4-D7AD-6E63-D1042714A3DA}"/>
              </a:ext>
            </a:extLst>
          </p:cNvPr>
          <p:cNvSpPr>
            <a:spLocks noGrp="1"/>
          </p:cNvSpPr>
          <p:nvPr>
            <p:ph type="title"/>
          </p:nvPr>
        </p:nvSpPr>
        <p:spPr/>
        <p:txBody>
          <a:bodyPr/>
          <a:lstStyle/>
          <a:p>
            <a:r>
              <a:rPr lang="en-GB" noProof="0" dirty="0">
                <a:latin typeface="Poppins" panose="00000500000000000000" pitchFamily="2" charset="0"/>
                <a:cs typeface="Poppins" panose="00000500000000000000" pitchFamily="2" charset="0"/>
              </a:rPr>
              <a:t>One grant programme:</a:t>
            </a:r>
          </a:p>
        </p:txBody>
      </p:sp>
      <p:graphicFrame>
        <p:nvGraphicFramePr>
          <p:cNvPr id="5" name="Content Placeholder 4">
            <a:extLst>
              <a:ext uri="{FF2B5EF4-FFF2-40B4-BE49-F238E27FC236}">
                <a16:creationId xmlns:a16="http://schemas.microsoft.com/office/drawing/2014/main" id="{5F304531-E7DA-178B-629D-8ABE3D7F6783}"/>
              </a:ext>
            </a:extLst>
          </p:cNvPr>
          <p:cNvGraphicFramePr>
            <a:graphicFrameLocks noGrp="1"/>
          </p:cNvGraphicFramePr>
          <p:nvPr>
            <p:ph sz="half" idx="1"/>
            <p:extLst>
              <p:ext uri="{D42A27DB-BD31-4B8C-83A1-F6EECF244321}">
                <p14:modId xmlns:p14="http://schemas.microsoft.com/office/powerpoint/2010/main" val="997732946"/>
              </p:ext>
            </p:extLst>
          </p:nvPr>
        </p:nvGraphicFramePr>
        <p:xfrm>
          <a:off x="923925" y="1627042"/>
          <a:ext cx="10344150" cy="425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721FE1A-F122-7CD1-AEB7-DF71175EEDD1}"/>
              </a:ext>
            </a:extLst>
          </p:cNvPr>
          <p:cNvPicPr>
            <a:picLocks noChangeAspect="1"/>
          </p:cNvPicPr>
          <p:nvPr/>
        </p:nvPicPr>
        <p:blipFill>
          <a:blip r:embed="rId8"/>
          <a:stretch>
            <a:fillRect/>
          </a:stretch>
        </p:blipFill>
        <p:spPr>
          <a:xfrm>
            <a:off x="95170" y="5878367"/>
            <a:ext cx="1828959" cy="951058"/>
          </a:xfrm>
          <a:prstGeom prst="rect">
            <a:avLst/>
          </a:prstGeom>
        </p:spPr>
      </p:pic>
    </p:spTree>
    <p:extLst>
      <p:ext uri="{BB962C8B-B14F-4D97-AF65-F5344CB8AC3E}">
        <p14:creationId xmlns:p14="http://schemas.microsoft.com/office/powerpoint/2010/main" val="198512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E5F1-0210-AF8D-20EE-FE3DB6E414DC}"/>
              </a:ext>
            </a:extLst>
          </p:cNvPr>
          <p:cNvSpPr>
            <a:spLocks noGrp="1"/>
          </p:cNvSpPr>
          <p:nvPr>
            <p:ph type="title"/>
          </p:nvPr>
        </p:nvSpPr>
        <p:spPr/>
        <p:txBody>
          <a:bodyPr/>
          <a:lstStyle/>
          <a:p>
            <a:r>
              <a:rPr lang="en-GB" noProof="0" dirty="0">
                <a:latin typeface="Poppins" panose="00000500000000000000" pitchFamily="2" charset="0"/>
                <a:cs typeface="Poppins" panose="00000500000000000000" pitchFamily="2" charset="0"/>
              </a:rPr>
              <a:t>Micro Grants £10,000 or less</a:t>
            </a:r>
          </a:p>
        </p:txBody>
      </p:sp>
      <p:graphicFrame>
        <p:nvGraphicFramePr>
          <p:cNvPr id="8" name="Content Placeholder 7">
            <a:extLst>
              <a:ext uri="{FF2B5EF4-FFF2-40B4-BE49-F238E27FC236}">
                <a16:creationId xmlns:a16="http://schemas.microsoft.com/office/drawing/2014/main" id="{5EAFDB2C-3E56-C652-B672-E7BCD9B064A1}"/>
              </a:ext>
            </a:extLst>
          </p:cNvPr>
          <p:cNvGraphicFramePr>
            <a:graphicFrameLocks noGrp="1"/>
          </p:cNvGraphicFramePr>
          <p:nvPr>
            <p:ph sz="half" idx="1"/>
            <p:extLst>
              <p:ext uri="{D42A27DB-BD31-4B8C-83A1-F6EECF244321}">
                <p14:modId xmlns:p14="http://schemas.microsoft.com/office/powerpoint/2010/main" val="549765375"/>
              </p:ext>
            </p:extLst>
          </p:nvPr>
        </p:nvGraphicFramePr>
        <p:xfrm>
          <a:off x="1217886" y="1598265"/>
          <a:ext cx="975622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ue map with black text&#10;&#10;Description automatically generated">
            <a:extLst>
              <a:ext uri="{FF2B5EF4-FFF2-40B4-BE49-F238E27FC236}">
                <a16:creationId xmlns:a16="http://schemas.microsoft.com/office/drawing/2014/main" id="{BA9D19E5-C6C9-FE18-7141-8AADA2DD4B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719" y="5857179"/>
            <a:ext cx="1828649" cy="950897"/>
          </a:xfrm>
          <a:prstGeom prst="rect">
            <a:avLst/>
          </a:prstGeom>
        </p:spPr>
      </p:pic>
    </p:spTree>
    <p:extLst>
      <p:ext uri="{BB962C8B-B14F-4D97-AF65-F5344CB8AC3E}">
        <p14:creationId xmlns:p14="http://schemas.microsoft.com/office/powerpoint/2010/main" val="299120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3BE4B-D9B9-3947-6CC0-AED01985760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noProof="0" dirty="0">
                <a:solidFill>
                  <a:schemeClr val="tx1"/>
                </a:solidFill>
                <a:latin typeface="Poppins" panose="00000500000000000000" pitchFamily="2" charset="0"/>
                <a:cs typeface="Poppins" panose="00000500000000000000" pitchFamily="2" charset="0"/>
              </a:rPr>
              <a:t>Cost of living</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024F92-0F12-37F7-5595-A38D314D8572}"/>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marR="1019175" indent="0">
              <a:spcBef>
                <a:spcPts val="600"/>
              </a:spcBef>
              <a:buNone/>
            </a:pPr>
            <a:r>
              <a:rPr lang="en-US" noProof="0" dirty="0">
                <a:effectLst/>
                <a:latin typeface="Poppins" panose="00000500000000000000" pitchFamily="2" charset="0"/>
                <a:cs typeface="Poppins" panose="00000500000000000000" pitchFamily="2" charset="0"/>
              </a:rPr>
              <a:t>The Fund also seeks to contribute to the following national outcomes from the National Performance Framework:</a:t>
            </a:r>
          </a:p>
          <a:p>
            <a:pPr>
              <a:buSzPts val="1100"/>
              <a:buFont typeface="Wingdings" panose="05000000000000000000" pitchFamily="2" charset="2"/>
              <a:buChar char="Ø"/>
              <a:tabLst>
                <a:tab pos="621665" algn="l"/>
                <a:tab pos="622300" algn="l"/>
              </a:tabLst>
            </a:pPr>
            <a:r>
              <a:rPr lang="en-US" noProof="0" dirty="0">
                <a:effectLst/>
                <a:latin typeface="Poppins" panose="00000500000000000000" pitchFamily="2" charset="0"/>
                <a:cs typeface="Poppins" panose="00000500000000000000" pitchFamily="2" charset="0"/>
              </a:rPr>
              <a:t>We are </a:t>
            </a:r>
            <a:r>
              <a:rPr lang="en-US" b="1" noProof="0" dirty="0">
                <a:effectLst/>
                <a:latin typeface="Poppins" panose="00000500000000000000" pitchFamily="2" charset="0"/>
                <a:cs typeface="Poppins" panose="00000500000000000000" pitchFamily="2" charset="0"/>
              </a:rPr>
              <a:t>healthy and</a:t>
            </a:r>
            <a:r>
              <a:rPr lang="en-US" b="1" spc="-5" noProof="0" dirty="0">
                <a:effectLst/>
                <a:latin typeface="Poppins" panose="00000500000000000000" pitchFamily="2" charset="0"/>
                <a:cs typeface="Poppins" panose="00000500000000000000" pitchFamily="2" charset="0"/>
              </a:rPr>
              <a:t> </a:t>
            </a:r>
            <a:r>
              <a:rPr lang="en-US" b="1" noProof="0" dirty="0">
                <a:effectLst/>
                <a:latin typeface="Poppins" panose="00000500000000000000" pitchFamily="2" charset="0"/>
                <a:cs typeface="Poppins" panose="00000500000000000000" pitchFamily="2" charset="0"/>
              </a:rPr>
              <a:t>active</a:t>
            </a:r>
            <a:endParaRPr lang="en-US" noProof="0" dirty="0">
              <a:effectLst/>
              <a:latin typeface="Poppins" panose="00000500000000000000" pitchFamily="2" charset="0"/>
              <a:cs typeface="Poppins" panose="00000500000000000000" pitchFamily="2" charset="0"/>
            </a:endParaRPr>
          </a:p>
          <a:p>
            <a:pPr>
              <a:buSzPts val="1100"/>
              <a:buFont typeface="Wingdings" panose="05000000000000000000" pitchFamily="2" charset="2"/>
              <a:buChar char="Ø"/>
              <a:tabLst>
                <a:tab pos="621665" algn="l"/>
                <a:tab pos="622300" algn="l"/>
              </a:tabLst>
            </a:pPr>
            <a:r>
              <a:rPr lang="en-US" noProof="0" dirty="0">
                <a:effectLst/>
                <a:latin typeface="Poppins" panose="00000500000000000000" pitchFamily="2" charset="0"/>
                <a:cs typeface="Poppins" panose="00000500000000000000" pitchFamily="2" charset="0"/>
              </a:rPr>
              <a:t>We will live in </a:t>
            </a:r>
            <a:r>
              <a:rPr lang="en-US" b="1" noProof="0" dirty="0">
                <a:effectLst/>
                <a:latin typeface="Poppins" panose="00000500000000000000" pitchFamily="2" charset="0"/>
                <a:cs typeface="Poppins" panose="00000500000000000000" pitchFamily="2" charset="0"/>
              </a:rPr>
              <a:t>communities</a:t>
            </a:r>
            <a:r>
              <a:rPr lang="en-US" noProof="0" dirty="0">
                <a:effectLst/>
                <a:latin typeface="Poppins" panose="00000500000000000000" pitchFamily="2" charset="0"/>
                <a:cs typeface="Poppins" panose="00000500000000000000" pitchFamily="2" charset="0"/>
              </a:rPr>
              <a:t> that are inclusive, empowered, resilient and</a:t>
            </a:r>
            <a:r>
              <a:rPr lang="en-US" spc="-25" noProof="0" dirty="0">
                <a:effectLst/>
                <a:latin typeface="Poppins" panose="00000500000000000000" pitchFamily="2" charset="0"/>
                <a:cs typeface="Poppins" panose="00000500000000000000" pitchFamily="2" charset="0"/>
              </a:rPr>
              <a:t> </a:t>
            </a:r>
            <a:r>
              <a:rPr lang="en-US" noProof="0" dirty="0">
                <a:effectLst/>
                <a:latin typeface="Poppins" panose="00000500000000000000" pitchFamily="2" charset="0"/>
                <a:cs typeface="Poppins" panose="00000500000000000000" pitchFamily="2" charset="0"/>
              </a:rPr>
              <a:t>safe</a:t>
            </a:r>
          </a:p>
          <a:p>
            <a:pPr>
              <a:buSzPts val="1100"/>
              <a:buFont typeface="Wingdings" panose="05000000000000000000" pitchFamily="2" charset="2"/>
              <a:buChar char="Ø"/>
              <a:tabLst>
                <a:tab pos="621665" algn="l"/>
                <a:tab pos="622300" algn="l"/>
              </a:tabLst>
            </a:pPr>
            <a:r>
              <a:rPr lang="en-US" noProof="0" dirty="0">
                <a:effectLst/>
                <a:latin typeface="Poppins" panose="00000500000000000000" pitchFamily="2" charset="0"/>
                <a:cs typeface="Poppins" panose="00000500000000000000" pitchFamily="2" charset="0"/>
              </a:rPr>
              <a:t>We </a:t>
            </a:r>
            <a:r>
              <a:rPr lang="en-US" b="1" noProof="0" dirty="0">
                <a:effectLst/>
                <a:latin typeface="Poppins" panose="00000500000000000000" pitchFamily="2" charset="0"/>
                <a:cs typeface="Poppins" panose="00000500000000000000" pitchFamily="2" charset="0"/>
              </a:rPr>
              <a:t>tackle poverty</a:t>
            </a:r>
            <a:r>
              <a:rPr lang="en-US" noProof="0" dirty="0">
                <a:effectLst/>
                <a:latin typeface="Poppins" panose="00000500000000000000" pitchFamily="2" charset="0"/>
                <a:cs typeface="Poppins" panose="00000500000000000000" pitchFamily="2" charset="0"/>
              </a:rPr>
              <a:t> by sharing opportunities, wealth and power more</a:t>
            </a:r>
            <a:r>
              <a:rPr lang="en-US" spc="-25" noProof="0" dirty="0">
                <a:effectLst/>
                <a:latin typeface="Poppins" panose="00000500000000000000" pitchFamily="2" charset="0"/>
                <a:cs typeface="Poppins" panose="00000500000000000000" pitchFamily="2" charset="0"/>
              </a:rPr>
              <a:t> </a:t>
            </a:r>
            <a:r>
              <a:rPr lang="en-US" noProof="0" dirty="0">
                <a:effectLst/>
                <a:latin typeface="Poppins" panose="00000500000000000000" pitchFamily="2" charset="0"/>
                <a:cs typeface="Poppins" panose="00000500000000000000" pitchFamily="2" charset="0"/>
              </a:rPr>
              <a:t>equally</a:t>
            </a:r>
          </a:p>
        </p:txBody>
      </p:sp>
      <p:pic>
        <p:nvPicPr>
          <p:cNvPr id="4" name="Picture 3" descr="A blue map with black text&#10;&#10;AI-generated content may be incorrect.">
            <a:extLst>
              <a:ext uri="{FF2B5EF4-FFF2-40B4-BE49-F238E27FC236}">
                <a16:creationId xmlns:a16="http://schemas.microsoft.com/office/drawing/2014/main" id="{0E1BD551-E404-AE0B-05AF-C4595414B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87" y="5791275"/>
            <a:ext cx="1828649" cy="950897"/>
          </a:xfrm>
          <a:prstGeom prst="rect">
            <a:avLst/>
          </a:prstGeom>
        </p:spPr>
      </p:pic>
    </p:spTree>
    <p:extLst>
      <p:ext uri="{BB962C8B-B14F-4D97-AF65-F5344CB8AC3E}">
        <p14:creationId xmlns:p14="http://schemas.microsoft.com/office/powerpoint/2010/main" val="62219482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19EE29C4CA02418AF00594F4C4D796" ma:contentTypeVersion="14" ma:contentTypeDescription="Create a new document." ma:contentTypeScope="" ma:versionID="e6501bc4384c6489dff8958cc444d0e5">
  <xsd:schema xmlns:xsd="http://www.w3.org/2001/XMLSchema" xmlns:xs="http://www.w3.org/2001/XMLSchema" xmlns:p="http://schemas.microsoft.com/office/2006/metadata/properties" xmlns:ns2="e0085520-bbfc-4593-8949-d6dc989b76fe" xmlns:ns3="4326a477-ae28-493a-a6b6-ea27321d2e6e" targetNamespace="http://schemas.microsoft.com/office/2006/metadata/properties" ma:root="true" ma:fieldsID="fab4b2618875ed10c2897e79624798b3" ns2:_="" ns3:_="">
    <xsd:import namespace="e0085520-bbfc-4593-8949-d6dc989b76fe"/>
    <xsd:import namespace="4326a477-ae28-493a-a6b6-ea27321d2e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085520-bbfc-4593-8949-d6dc989b76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7f17c58-4776-431d-a8bc-923bc51b2c9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26a477-ae28-493a-a6b6-ea27321d2e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26625e8-c5bc-41b4-a332-faa1d0f85a17}" ma:internalName="TaxCatchAll" ma:showField="CatchAllData" ma:web="4326a477-ae28-493a-a6b6-ea27321d2e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326a477-ae28-493a-a6b6-ea27321d2e6e" xsi:nil="true"/>
    <lcf76f155ced4ddcb4097134ff3c332f xmlns="e0085520-bbfc-4593-8949-d6dc989b76f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34284D-8853-4A2D-AEC3-EFBFE4FA8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085520-bbfc-4593-8949-d6dc989b76fe"/>
    <ds:schemaRef ds:uri="4326a477-ae28-493a-a6b6-ea27321d2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D56EC7-2DC4-4275-A51C-890197C1E466}">
  <ds:schemaRefs>
    <ds:schemaRef ds:uri="1debcb8e-85bb-45c6-86a1-4d55a19aa5c2"/>
    <ds:schemaRef ds:uri="cba2c55a-aa78-46ad-bb3c-230025aec215"/>
    <ds:schemaRef ds:uri="http://schemas.microsoft.com/office/2006/metadata/properties"/>
    <ds:schemaRef ds:uri="http://schemas.microsoft.com/office/infopath/2007/PartnerControls"/>
    <ds:schemaRef ds:uri="4326a477-ae28-493a-a6b6-ea27321d2e6e"/>
    <ds:schemaRef ds:uri="e0085520-bbfc-4593-8949-d6dc989b76fe"/>
  </ds:schemaRefs>
</ds:datastoreItem>
</file>

<file path=customXml/itemProps3.xml><?xml version="1.0" encoding="utf-8"?>
<ds:datastoreItem xmlns:ds="http://schemas.openxmlformats.org/officeDocument/2006/customXml" ds:itemID="{29E2D765-54C0-4CEC-9162-F74F1F74CE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1006</TotalTime>
  <Words>4779</Words>
  <Application>Microsoft Office PowerPoint</Application>
  <PresentationFormat>Widescreen</PresentationFormat>
  <Paragraphs>213</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Avenir Next LT Pro</vt:lpstr>
      <vt:lpstr>Avenir Next LT Pro Demi</vt:lpstr>
      <vt:lpstr>Calibri</vt:lpstr>
      <vt:lpstr>Calibri Light</vt:lpstr>
      <vt:lpstr>Poppins</vt:lpstr>
      <vt:lpstr>poppins-extralight</vt:lpstr>
      <vt:lpstr>sofia-pro</vt:lpstr>
      <vt:lpstr>Wingdings</vt:lpstr>
      <vt:lpstr>Office Theme</vt:lpstr>
      <vt:lpstr>2026/27</vt:lpstr>
      <vt:lpstr>Overview</vt:lpstr>
      <vt:lpstr>PowerPoint Presentation</vt:lpstr>
      <vt:lpstr>Who is eligible?</vt:lpstr>
      <vt:lpstr>PowerPoint Presentation</vt:lpstr>
      <vt:lpstr>What is eligible?</vt:lpstr>
      <vt:lpstr>One grant programme:</vt:lpstr>
      <vt:lpstr>Micro Grants £10,000 or less</vt:lpstr>
      <vt:lpstr>Cost of living</vt:lpstr>
      <vt:lpstr>At risk groups:</vt:lpstr>
      <vt:lpstr>National &amp; Local Priorities</vt:lpstr>
      <vt:lpstr>Micro Grants Process</vt:lpstr>
      <vt:lpstr>Outcomes: what difference do we make</vt:lpstr>
      <vt:lpstr>PowerPoint Presentation</vt:lpstr>
      <vt:lpstr>PowerPoint Presentation</vt:lpstr>
      <vt:lpstr>Awards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Highland Mental Health &amp; Wellbeing Fund</dc:title>
  <dc:creator>Marion MacNeil</dc:creator>
  <cp:lastModifiedBy>Marion MacNeil</cp:lastModifiedBy>
  <cp:revision>10</cp:revision>
  <dcterms:created xsi:type="dcterms:W3CDTF">2022-07-08T08:53:17Z</dcterms:created>
  <dcterms:modified xsi:type="dcterms:W3CDTF">2026-07-07T11:07:20Z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0x010100B919EE29C4CA02418AF00594F4C4D796</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haredWithUsers">
    <vt:lpwstr>9;#Mhairi Wylie;#12;#Hannah Barrows;#13;#Courtney Morrison;#24;#Marion MacNeil</vt:lpwstr>
  </property>
  <property fmtid="{D5CDD505-2E9C-101B-9397-08002B2CF9AE}" pid="11" name="Order">
    <vt:r8>4900</vt:r8>
  </property>
</Properties>
</file>